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0" r:id="rId4"/>
    <p:sldId id="274" r:id="rId5"/>
    <p:sldId id="273" r:id="rId6"/>
    <p:sldId id="272" r:id="rId7"/>
    <p:sldId id="275" r:id="rId8"/>
    <p:sldId id="278" r:id="rId9"/>
    <p:sldId id="271" r:id="rId10"/>
    <p:sldId id="27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DADA9-F9DA-400D-BED3-0D624519D3FD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</dgm:pt>
    <dgm:pt modelId="{C7C7CABD-3F50-4FA4-A157-40C1BE79DDCF}">
      <dgm:prSet phldrT="[Text]"/>
      <dgm:spPr/>
      <dgm:t>
        <a:bodyPr/>
        <a:lstStyle/>
        <a:p>
          <a:r>
            <a:rPr lang="en-US" dirty="0"/>
            <a:t>Registration</a:t>
          </a:r>
        </a:p>
        <a:p>
          <a:r>
            <a:rPr lang="en-US" dirty="0"/>
            <a:t>(Resident)</a:t>
          </a:r>
        </a:p>
      </dgm:t>
    </dgm:pt>
    <dgm:pt modelId="{3F534981-EA9B-48D9-932D-6E10A09F69BE}" type="parTrans" cxnId="{F25011FD-4295-4347-B51E-25974BF53D5B}">
      <dgm:prSet/>
      <dgm:spPr/>
      <dgm:t>
        <a:bodyPr/>
        <a:lstStyle/>
        <a:p>
          <a:endParaRPr lang="en-US"/>
        </a:p>
      </dgm:t>
    </dgm:pt>
    <dgm:pt modelId="{8A75E45B-71A0-4D4A-975B-4E124EF865EA}" type="sibTrans" cxnId="{F25011FD-4295-4347-B51E-25974BF53D5B}">
      <dgm:prSet/>
      <dgm:spPr/>
      <dgm:t>
        <a:bodyPr/>
        <a:lstStyle/>
        <a:p>
          <a:endParaRPr lang="en-US"/>
        </a:p>
      </dgm:t>
    </dgm:pt>
    <dgm:pt modelId="{8A04CF39-0611-4BD8-9280-9846040079B7}">
      <dgm:prSet phldrT="[Text]"/>
      <dgm:spPr/>
      <dgm:t>
        <a:bodyPr/>
        <a:lstStyle/>
        <a:p>
          <a:r>
            <a:rPr lang="en-US" dirty="0"/>
            <a:t>Resident to contract Inspector\Hauler</a:t>
          </a:r>
        </a:p>
      </dgm:t>
    </dgm:pt>
    <dgm:pt modelId="{389BD0EF-C406-40A3-B6E3-F23F30C1F984}" type="parTrans" cxnId="{03EBC6EA-AEA9-4165-8443-D30011B3F828}">
      <dgm:prSet/>
      <dgm:spPr/>
      <dgm:t>
        <a:bodyPr/>
        <a:lstStyle/>
        <a:p>
          <a:endParaRPr lang="en-US"/>
        </a:p>
      </dgm:t>
    </dgm:pt>
    <dgm:pt modelId="{526F37E9-481E-4C91-8A6D-7B0A3446CE7A}" type="sibTrans" cxnId="{03EBC6EA-AEA9-4165-8443-D30011B3F828}">
      <dgm:prSet/>
      <dgm:spPr/>
      <dgm:t>
        <a:bodyPr/>
        <a:lstStyle/>
        <a:p>
          <a:endParaRPr lang="en-US"/>
        </a:p>
      </dgm:t>
    </dgm:pt>
    <dgm:pt modelId="{F07C4E87-D1EE-41AC-889F-DEE2B340F04E}">
      <dgm:prSet phldrT="[Text]"/>
      <dgm:spPr/>
      <dgm:t>
        <a:bodyPr/>
        <a:lstStyle/>
        <a:p>
          <a:r>
            <a:rPr lang="en-US" dirty="0"/>
            <a:t>Inspector to post data to the CMDHD GIS Web Site</a:t>
          </a:r>
        </a:p>
      </dgm:t>
    </dgm:pt>
    <dgm:pt modelId="{AB559FA6-6BBA-4173-AEFB-B438148E6F92}" type="parTrans" cxnId="{11600EB6-A811-4DB0-BC61-C4867E2C7C9F}">
      <dgm:prSet/>
      <dgm:spPr/>
      <dgm:t>
        <a:bodyPr/>
        <a:lstStyle/>
        <a:p>
          <a:endParaRPr lang="en-US"/>
        </a:p>
      </dgm:t>
    </dgm:pt>
    <dgm:pt modelId="{CBD39203-CF31-42DA-AB3E-2E8A6E4C8070}" type="sibTrans" cxnId="{11600EB6-A811-4DB0-BC61-C4867E2C7C9F}">
      <dgm:prSet/>
      <dgm:spPr/>
      <dgm:t>
        <a:bodyPr/>
        <a:lstStyle/>
        <a:p>
          <a:endParaRPr lang="en-US"/>
        </a:p>
      </dgm:t>
    </dgm:pt>
    <dgm:pt modelId="{7622083C-27C9-4B8A-86C9-4D3CCEC6771B}">
      <dgm:prSet/>
      <dgm:spPr/>
      <dgm:t>
        <a:bodyPr/>
        <a:lstStyle/>
        <a:p>
          <a:r>
            <a:rPr lang="en-US" dirty="0"/>
            <a:t>Resident contacts the CMDHD at </a:t>
          </a:r>
          <a:r>
            <a:rPr lang="en-US" b="1" dirty="0"/>
            <a:t>989-366-9166 ext. 3</a:t>
          </a:r>
          <a:endParaRPr lang="en-US" dirty="0"/>
        </a:p>
      </dgm:t>
    </dgm:pt>
    <dgm:pt modelId="{A1807F08-A0D6-40BE-BB2D-9F95AFD5F04C}" type="parTrans" cxnId="{B29A5A4D-E524-4F34-9B0B-675F40A00757}">
      <dgm:prSet/>
      <dgm:spPr/>
      <dgm:t>
        <a:bodyPr/>
        <a:lstStyle/>
        <a:p>
          <a:endParaRPr lang="en-US"/>
        </a:p>
      </dgm:t>
    </dgm:pt>
    <dgm:pt modelId="{6C93C120-F94B-4EDC-B5C2-A1765FE3AAC5}" type="sibTrans" cxnId="{B29A5A4D-E524-4F34-9B0B-675F40A00757}">
      <dgm:prSet/>
      <dgm:spPr/>
      <dgm:t>
        <a:bodyPr/>
        <a:lstStyle/>
        <a:p>
          <a:endParaRPr lang="en-US"/>
        </a:p>
      </dgm:t>
    </dgm:pt>
    <dgm:pt modelId="{B024454F-AA8E-49D8-8470-6D9091A7DE5D}">
      <dgm:prSet/>
      <dgm:spPr/>
      <dgm:t>
        <a:bodyPr/>
        <a:lstStyle/>
        <a:p>
          <a:r>
            <a:rPr lang="en-US" dirty="0"/>
            <a:t>Resident to obtain age and location of current septic tank</a:t>
          </a:r>
        </a:p>
      </dgm:t>
    </dgm:pt>
    <dgm:pt modelId="{9A894BAC-5C6C-4A8F-A430-BE5C1A9BC578}" type="parTrans" cxnId="{9D4045E5-8390-41A7-B434-93029D2080B6}">
      <dgm:prSet/>
      <dgm:spPr/>
      <dgm:t>
        <a:bodyPr/>
        <a:lstStyle/>
        <a:p>
          <a:endParaRPr lang="en-US"/>
        </a:p>
      </dgm:t>
    </dgm:pt>
    <dgm:pt modelId="{0C0000F1-1FF4-4C90-9467-29608FBA4BFB}" type="sibTrans" cxnId="{9D4045E5-8390-41A7-B434-93029D2080B6}">
      <dgm:prSet/>
      <dgm:spPr/>
      <dgm:t>
        <a:bodyPr/>
        <a:lstStyle/>
        <a:p>
          <a:endParaRPr lang="en-US"/>
        </a:p>
      </dgm:t>
    </dgm:pt>
    <dgm:pt modelId="{00287EF5-03EC-4AEA-B7F4-F0D9FFD687BE}">
      <dgm:prSet/>
      <dgm:spPr/>
      <dgm:t>
        <a:bodyPr/>
        <a:lstStyle/>
        <a:p>
          <a:r>
            <a:rPr lang="en-US" dirty="0"/>
            <a:t>Resident to send registration form, with all documentation to clerk@Lyontownship.org</a:t>
          </a:r>
        </a:p>
      </dgm:t>
    </dgm:pt>
    <dgm:pt modelId="{73380838-C2E0-4C47-8D67-BBCBEC3D1DFD}" type="parTrans" cxnId="{C08E2047-E362-4A77-82A0-9693F2FF23A1}">
      <dgm:prSet/>
      <dgm:spPr/>
      <dgm:t>
        <a:bodyPr/>
        <a:lstStyle/>
        <a:p>
          <a:endParaRPr lang="en-US"/>
        </a:p>
      </dgm:t>
    </dgm:pt>
    <dgm:pt modelId="{883B6F26-EA4A-4B59-A84A-9E42345074E7}" type="sibTrans" cxnId="{C08E2047-E362-4A77-82A0-9693F2FF23A1}">
      <dgm:prSet/>
      <dgm:spPr/>
      <dgm:t>
        <a:bodyPr/>
        <a:lstStyle/>
        <a:p>
          <a:endParaRPr lang="en-US"/>
        </a:p>
      </dgm:t>
    </dgm:pt>
    <dgm:pt modelId="{9C0DED29-E691-4700-B0F3-DA4E79555050}">
      <dgm:prSet/>
      <dgm:spPr/>
      <dgm:t>
        <a:bodyPr/>
        <a:lstStyle/>
        <a:p>
          <a:r>
            <a:rPr lang="en-US" dirty="0"/>
            <a:t>Resident to contract a certified Septic Tank Inspector. They need to be certified by the CMDHD</a:t>
          </a:r>
        </a:p>
      </dgm:t>
    </dgm:pt>
    <dgm:pt modelId="{75BEE81B-0A63-4028-85FD-3D8D5D1586C9}" type="parTrans" cxnId="{50D7419D-E793-40D1-8897-D934F061DA1C}">
      <dgm:prSet/>
      <dgm:spPr/>
      <dgm:t>
        <a:bodyPr/>
        <a:lstStyle/>
        <a:p>
          <a:endParaRPr lang="en-US"/>
        </a:p>
      </dgm:t>
    </dgm:pt>
    <dgm:pt modelId="{82995017-254F-4538-8785-0415796A1CF8}" type="sibTrans" cxnId="{50D7419D-E793-40D1-8897-D934F061DA1C}">
      <dgm:prSet/>
      <dgm:spPr/>
      <dgm:t>
        <a:bodyPr/>
        <a:lstStyle/>
        <a:p>
          <a:endParaRPr lang="en-US"/>
        </a:p>
      </dgm:t>
    </dgm:pt>
    <dgm:pt modelId="{561DE54E-1364-49B1-8B5A-5FCA785DA401}">
      <dgm:prSet/>
      <dgm:spPr/>
      <dgm:t>
        <a:bodyPr/>
        <a:lstStyle/>
        <a:p>
          <a:r>
            <a:rPr lang="en-US" dirty="0"/>
            <a:t>Resident to contract a licensed Septic Tank Hauler to have the tank pumped out</a:t>
          </a:r>
        </a:p>
      </dgm:t>
    </dgm:pt>
    <dgm:pt modelId="{508B7E63-FA5C-4C6D-AA3B-B2918E354F8E}" type="parTrans" cxnId="{570A73C2-04F3-44C3-8FA8-D20924CF5BE7}">
      <dgm:prSet/>
      <dgm:spPr/>
      <dgm:t>
        <a:bodyPr/>
        <a:lstStyle/>
        <a:p>
          <a:endParaRPr lang="en-US"/>
        </a:p>
      </dgm:t>
    </dgm:pt>
    <dgm:pt modelId="{B3C16364-766A-4907-9921-CF8D796E1055}" type="sibTrans" cxnId="{570A73C2-04F3-44C3-8FA8-D20924CF5BE7}">
      <dgm:prSet/>
      <dgm:spPr/>
      <dgm:t>
        <a:bodyPr/>
        <a:lstStyle/>
        <a:p>
          <a:endParaRPr lang="en-US"/>
        </a:p>
      </dgm:t>
    </dgm:pt>
    <dgm:pt modelId="{DCF5AADF-9DE6-470B-A37A-EB7823958853}">
      <dgm:prSet/>
      <dgm:spPr/>
      <dgm:t>
        <a:bodyPr/>
        <a:lstStyle/>
        <a:p>
          <a:r>
            <a:rPr lang="en-US" dirty="0"/>
            <a:t>The Inspector is required to upload the data and sketch of the tank and field to the CMDHD GIS Site</a:t>
          </a:r>
        </a:p>
      </dgm:t>
    </dgm:pt>
    <dgm:pt modelId="{441B2E2D-41B6-4A04-9173-0640CE7FFEEE}" type="parTrans" cxnId="{C3D0A33C-637B-41FD-B816-C6B224972A06}">
      <dgm:prSet/>
      <dgm:spPr/>
      <dgm:t>
        <a:bodyPr/>
        <a:lstStyle/>
        <a:p>
          <a:endParaRPr lang="en-US"/>
        </a:p>
      </dgm:t>
    </dgm:pt>
    <dgm:pt modelId="{33DB673D-E9F0-4F0B-ACB7-7C5F6DE01B74}" type="sibTrans" cxnId="{C3D0A33C-637B-41FD-B816-C6B224972A06}">
      <dgm:prSet/>
      <dgm:spPr/>
      <dgm:t>
        <a:bodyPr/>
        <a:lstStyle/>
        <a:p>
          <a:endParaRPr lang="en-US"/>
        </a:p>
      </dgm:t>
    </dgm:pt>
    <dgm:pt modelId="{2E984E4D-2AC6-40FA-BE22-0C34F921D6ED}">
      <dgm:prSet/>
      <dgm:spPr/>
      <dgm:t>
        <a:bodyPr/>
        <a:lstStyle/>
        <a:p>
          <a:r>
            <a:rPr lang="en-US" dirty="0"/>
            <a:t>The inspector does not need to be present for the pump-out</a:t>
          </a:r>
        </a:p>
      </dgm:t>
    </dgm:pt>
    <dgm:pt modelId="{2C994AB6-1145-4714-8D81-576D9826748C}" type="parTrans" cxnId="{245BBCB4-0B86-4BBE-9ECB-66E8904A2D67}">
      <dgm:prSet/>
      <dgm:spPr/>
      <dgm:t>
        <a:bodyPr/>
        <a:lstStyle/>
        <a:p>
          <a:endParaRPr lang="en-US"/>
        </a:p>
      </dgm:t>
    </dgm:pt>
    <dgm:pt modelId="{447879B6-80EF-4D34-80F6-6B94DCDE8CFE}" type="sibTrans" cxnId="{245BBCB4-0B86-4BBE-9ECB-66E8904A2D67}">
      <dgm:prSet/>
      <dgm:spPr/>
      <dgm:t>
        <a:bodyPr/>
        <a:lstStyle/>
        <a:p>
          <a:endParaRPr lang="en-US"/>
        </a:p>
      </dgm:t>
    </dgm:pt>
    <dgm:pt modelId="{4826B54F-9364-4543-A15C-7C727116E604}">
      <dgm:prSet/>
      <dgm:spPr/>
      <dgm:t>
        <a:bodyPr/>
        <a:lstStyle/>
        <a:p>
          <a:r>
            <a:rPr lang="en-US" dirty="0"/>
            <a:t>The hauler will be required to report and tank\field issues to the inspector\resident</a:t>
          </a:r>
        </a:p>
      </dgm:t>
    </dgm:pt>
    <dgm:pt modelId="{082D9C1D-68D6-4736-B2AC-C87E7558D1DE}" type="parTrans" cxnId="{D5CDCFC2-7E1E-4412-AAC8-C830E6106BBC}">
      <dgm:prSet/>
      <dgm:spPr/>
      <dgm:t>
        <a:bodyPr/>
        <a:lstStyle/>
        <a:p>
          <a:endParaRPr lang="en-US"/>
        </a:p>
      </dgm:t>
    </dgm:pt>
    <dgm:pt modelId="{95C1F67E-D8E8-4759-BF88-C69D436F5EB6}" type="sibTrans" cxnId="{D5CDCFC2-7E1E-4412-AAC8-C830E6106BBC}">
      <dgm:prSet/>
      <dgm:spPr/>
      <dgm:t>
        <a:bodyPr/>
        <a:lstStyle/>
        <a:p>
          <a:endParaRPr lang="en-US"/>
        </a:p>
      </dgm:t>
    </dgm:pt>
    <dgm:pt modelId="{3D690E63-A197-4D97-B042-DCAC59DA6EF1}">
      <dgm:prSet/>
      <dgm:spPr/>
      <dgm:t>
        <a:bodyPr/>
        <a:lstStyle/>
        <a:p>
          <a:r>
            <a:rPr lang="en-US" dirty="0"/>
            <a:t>The inspector to pay the CMDHD to have them review the data</a:t>
          </a:r>
        </a:p>
      </dgm:t>
    </dgm:pt>
    <dgm:pt modelId="{D0F41B5C-C969-4382-BEE7-553FB1A8A590}" type="parTrans" cxnId="{EC28030E-277F-4EF2-B5E4-5765E3E1BEC4}">
      <dgm:prSet/>
      <dgm:spPr/>
      <dgm:t>
        <a:bodyPr/>
        <a:lstStyle/>
        <a:p>
          <a:endParaRPr lang="en-US"/>
        </a:p>
      </dgm:t>
    </dgm:pt>
    <dgm:pt modelId="{46924C02-850A-4CD3-81C9-F6EBD8C5C900}" type="sibTrans" cxnId="{EC28030E-277F-4EF2-B5E4-5765E3E1BEC4}">
      <dgm:prSet/>
      <dgm:spPr/>
      <dgm:t>
        <a:bodyPr/>
        <a:lstStyle/>
        <a:p>
          <a:endParaRPr lang="en-US"/>
        </a:p>
      </dgm:t>
    </dgm:pt>
    <dgm:pt modelId="{FD1092C5-6F4D-4D29-961C-817EF226F9BE}">
      <dgm:prSet/>
      <dgm:spPr/>
      <dgm:t>
        <a:bodyPr/>
        <a:lstStyle/>
        <a:p>
          <a:r>
            <a:rPr lang="en-US" dirty="0"/>
            <a:t>The CMDHD determines pass\fail.</a:t>
          </a:r>
        </a:p>
      </dgm:t>
    </dgm:pt>
    <dgm:pt modelId="{010F8E1F-5846-4DD5-B76D-BEAC6BF5E8B6}" type="parTrans" cxnId="{8D46E5C7-7FF1-4612-8969-5B607A528DD3}">
      <dgm:prSet/>
      <dgm:spPr/>
      <dgm:t>
        <a:bodyPr/>
        <a:lstStyle/>
        <a:p>
          <a:endParaRPr lang="en-US"/>
        </a:p>
      </dgm:t>
    </dgm:pt>
    <dgm:pt modelId="{6CB5BCC7-1332-47CE-858E-742BFDA2A0AB}" type="sibTrans" cxnId="{8D46E5C7-7FF1-4612-8969-5B607A528DD3}">
      <dgm:prSet/>
      <dgm:spPr/>
      <dgm:t>
        <a:bodyPr/>
        <a:lstStyle/>
        <a:p>
          <a:endParaRPr lang="en-US"/>
        </a:p>
      </dgm:t>
    </dgm:pt>
    <dgm:pt modelId="{0E59648C-6386-4464-9933-1A1E7E6DC9B1}" type="pres">
      <dgm:prSet presAssocID="{B28DADA9-F9DA-400D-BED3-0D624519D3FD}" presName="linearFlow" presStyleCnt="0">
        <dgm:presLayoutVars>
          <dgm:dir/>
          <dgm:animLvl val="lvl"/>
          <dgm:resizeHandles val="exact"/>
        </dgm:presLayoutVars>
      </dgm:prSet>
      <dgm:spPr/>
    </dgm:pt>
    <dgm:pt modelId="{2284E476-262C-498F-B543-65A4A47B200D}" type="pres">
      <dgm:prSet presAssocID="{C7C7CABD-3F50-4FA4-A157-40C1BE79DDCF}" presName="composite" presStyleCnt="0"/>
      <dgm:spPr/>
    </dgm:pt>
    <dgm:pt modelId="{4C721F41-7F96-4DA6-B1FA-AEA46F7B89EF}" type="pres">
      <dgm:prSet presAssocID="{C7C7CABD-3F50-4FA4-A157-40C1BE79DDC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1959729-C21B-448F-8017-F6C594C4E435}" type="pres">
      <dgm:prSet presAssocID="{C7C7CABD-3F50-4FA4-A157-40C1BE79DDCF}" presName="descendantText" presStyleLbl="alignAcc1" presStyleIdx="0" presStyleCnt="3">
        <dgm:presLayoutVars>
          <dgm:bulletEnabled val="1"/>
        </dgm:presLayoutVars>
      </dgm:prSet>
      <dgm:spPr/>
    </dgm:pt>
    <dgm:pt modelId="{E8F2757E-4628-460B-994B-5C2D62A53FE9}" type="pres">
      <dgm:prSet presAssocID="{8A75E45B-71A0-4D4A-975B-4E124EF865EA}" presName="sp" presStyleCnt="0"/>
      <dgm:spPr/>
    </dgm:pt>
    <dgm:pt modelId="{B89C66E3-A5B3-4712-BEE7-EC76C31829A1}" type="pres">
      <dgm:prSet presAssocID="{8A04CF39-0611-4BD8-9280-9846040079B7}" presName="composite" presStyleCnt="0"/>
      <dgm:spPr/>
    </dgm:pt>
    <dgm:pt modelId="{1ECA4A1F-6915-4219-B2B9-CB9771735B5A}" type="pres">
      <dgm:prSet presAssocID="{8A04CF39-0611-4BD8-9280-9846040079B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9BB95DA-0718-443F-AB6B-C6A2CF72518F}" type="pres">
      <dgm:prSet presAssocID="{8A04CF39-0611-4BD8-9280-9846040079B7}" presName="descendantText" presStyleLbl="alignAcc1" presStyleIdx="1" presStyleCnt="3">
        <dgm:presLayoutVars>
          <dgm:bulletEnabled val="1"/>
        </dgm:presLayoutVars>
      </dgm:prSet>
      <dgm:spPr/>
    </dgm:pt>
    <dgm:pt modelId="{6AB8A4E2-E55D-40DC-8349-3A0D3D352A7F}" type="pres">
      <dgm:prSet presAssocID="{526F37E9-481E-4C91-8A6D-7B0A3446CE7A}" presName="sp" presStyleCnt="0"/>
      <dgm:spPr/>
    </dgm:pt>
    <dgm:pt modelId="{D7DE3C79-D0B6-4FD9-B0FE-9AD2774C6A4D}" type="pres">
      <dgm:prSet presAssocID="{F07C4E87-D1EE-41AC-889F-DEE2B340F04E}" presName="composite" presStyleCnt="0"/>
      <dgm:spPr/>
    </dgm:pt>
    <dgm:pt modelId="{5CC4EAFB-D133-45FF-91F2-FFC9A93FF98F}" type="pres">
      <dgm:prSet presAssocID="{F07C4E87-D1EE-41AC-889F-DEE2B340F04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38EA6A9-8241-4AB7-9835-C759D9B4AB47}" type="pres">
      <dgm:prSet presAssocID="{F07C4E87-D1EE-41AC-889F-DEE2B340F04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C92D201-CF7D-40E2-BFFE-0D8781455F1F}" type="presOf" srcId="{4826B54F-9364-4543-A15C-7C727116E604}" destId="{A9BB95DA-0718-443F-AB6B-C6A2CF72518F}" srcOrd="0" destOrd="3" presId="urn:microsoft.com/office/officeart/2005/8/layout/chevron2"/>
    <dgm:cxn modelId="{0F5A5409-6740-4826-8797-9C4B063A9C08}" type="presOf" srcId="{3D690E63-A197-4D97-B042-DCAC59DA6EF1}" destId="{F38EA6A9-8241-4AB7-9835-C759D9B4AB47}" srcOrd="0" destOrd="1" presId="urn:microsoft.com/office/officeart/2005/8/layout/chevron2"/>
    <dgm:cxn modelId="{EC28030E-277F-4EF2-B5E4-5765E3E1BEC4}" srcId="{F07C4E87-D1EE-41AC-889F-DEE2B340F04E}" destId="{3D690E63-A197-4D97-B042-DCAC59DA6EF1}" srcOrd="1" destOrd="0" parTransId="{D0F41B5C-C969-4382-BEE7-553FB1A8A590}" sibTransId="{46924C02-850A-4CD3-81C9-F6EBD8C5C900}"/>
    <dgm:cxn modelId="{187EA019-F239-4839-956B-8A2F9C788D25}" type="presOf" srcId="{DCF5AADF-9DE6-470B-A37A-EB7823958853}" destId="{F38EA6A9-8241-4AB7-9835-C759D9B4AB47}" srcOrd="0" destOrd="0" presId="urn:microsoft.com/office/officeart/2005/8/layout/chevron2"/>
    <dgm:cxn modelId="{3B166024-2FA7-4837-A3EF-38820142A070}" type="presOf" srcId="{C7C7CABD-3F50-4FA4-A157-40C1BE79DDCF}" destId="{4C721F41-7F96-4DA6-B1FA-AEA46F7B89EF}" srcOrd="0" destOrd="0" presId="urn:microsoft.com/office/officeart/2005/8/layout/chevron2"/>
    <dgm:cxn modelId="{EFE16A29-8162-4170-804A-343F42551CF8}" type="presOf" srcId="{FD1092C5-6F4D-4D29-961C-817EF226F9BE}" destId="{F38EA6A9-8241-4AB7-9835-C759D9B4AB47}" srcOrd="0" destOrd="2" presId="urn:microsoft.com/office/officeart/2005/8/layout/chevron2"/>
    <dgm:cxn modelId="{C3D0A33C-637B-41FD-B816-C6B224972A06}" srcId="{F07C4E87-D1EE-41AC-889F-DEE2B340F04E}" destId="{DCF5AADF-9DE6-470B-A37A-EB7823958853}" srcOrd="0" destOrd="0" parTransId="{441B2E2D-41B6-4A04-9173-0640CE7FFEEE}" sibTransId="{33DB673D-E9F0-4F0B-ACB7-7C5F6DE01B74}"/>
    <dgm:cxn modelId="{F43DB55C-D752-4275-8EBC-94FAB6562EEE}" type="presOf" srcId="{B024454F-AA8E-49D8-8470-6D9091A7DE5D}" destId="{21959729-C21B-448F-8017-F6C594C4E435}" srcOrd="0" destOrd="1" presId="urn:microsoft.com/office/officeart/2005/8/layout/chevron2"/>
    <dgm:cxn modelId="{4C9E855F-43D2-4CE6-AFD0-CFCA5915D596}" type="presOf" srcId="{7622083C-27C9-4B8A-86C9-4D3CCEC6771B}" destId="{21959729-C21B-448F-8017-F6C594C4E435}" srcOrd="0" destOrd="0" presId="urn:microsoft.com/office/officeart/2005/8/layout/chevron2"/>
    <dgm:cxn modelId="{132FF643-8AFE-490C-BFFB-1F5FBFA2CD2D}" type="presOf" srcId="{8A04CF39-0611-4BD8-9280-9846040079B7}" destId="{1ECA4A1F-6915-4219-B2B9-CB9771735B5A}" srcOrd="0" destOrd="0" presId="urn:microsoft.com/office/officeart/2005/8/layout/chevron2"/>
    <dgm:cxn modelId="{8DDB8E64-70A8-4EB4-90A0-60871A02795E}" type="presOf" srcId="{F07C4E87-D1EE-41AC-889F-DEE2B340F04E}" destId="{5CC4EAFB-D133-45FF-91F2-FFC9A93FF98F}" srcOrd="0" destOrd="0" presId="urn:microsoft.com/office/officeart/2005/8/layout/chevron2"/>
    <dgm:cxn modelId="{B88FAF64-9E30-4DA8-9E16-536220F50B19}" type="presOf" srcId="{B28DADA9-F9DA-400D-BED3-0D624519D3FD}" destId="{0E59648C-6386-4464-9933-1A1E7E6DC9B1}" srcOrd="0" destOrd="0" presId="urn:microsoft.com/office/officeart/2005/8/layout/chevron2"/>
    <dgm:cxn modelId="{C08E2047-E362-4A77-82A0-9693F2FF23A1}" srcId="{C7C7CABD-3F50-4FA4-A157-40C1BE79DDCF}" destId="{00287EF5-03EC-4AEA-B7F4-F0D9FFD687BE}" srcOrd="2" destOrd="0" parTransId="{73380838-C2E0-4C47-8D67-BBCBEC3D1DFD}" sibTransId="{883B6F26-EA4A-4B59-A84A-9E42345074E7}"/>
    <dgm:cxn modelId="{B29A5A4D-E524-4F34-9B0B-675F40A00757}" srcId="{C7C7CABD-3F50-4FA4-A157-40C1BE79DDCF}" destId="{7622083C-27C9-4B8A-86C9-4D3CCEC6771B}" srcOrd="0" destOrd="0" parTransId="{A1807F08-A0D6-40BE-BB2D-9F95AFD5F04C}" sibTransId="{6C93C120-F94B-4EDC-B5C2-A1765FE3AAC5}"/>
    <dgm:cxn modelId="{3F56BB86-37BE-46D6-A9A6-30163DC0039B}" type="presOf" srcId="{2E984E4D-2AC6-40FA-BE22-0C34F921D6ED}" destId="{A9BB95DA-0718-443F-AB6B-C6A2CF72518F}" srcOrd="0" destOrd="2" presId="urn:microsoft.com/office/officeart/2005/8/layout/chevron2"/>
    <dgm:cxn modelId="{8D18B59B-40A2-4901-9B95-0C5B2AFBB054}" type="presOf" srcId="{9C0DED29-E691-4700-B0F3-DA4E79555050}" destId="{A9BB95DA-0718-443F-AB6B-C6A2CF72518F}" srcOrd="0" destOrd="0" presId="urn:microsoft.com/office/officeart/2005/8/layout/chevron2"/>
    <dgm:cxn modelId="{50D7419D-E793-40D1-8897-D934F061DA1C}" srcId="{8A04CF39-0611-4BD8-9280-9846040079B7}" destId="{9C0DED29-E691-4700-B0F3-DA4E79555050}" srcOrd="0" destOrd="0" parTransId="{75BEE81B-0A63-4028-85FD-3D8D5D1586C9}" sibTransId="{82995017-254F-4538-8785-0415796A1CF8}"/>
    <dgm:cxn modelId="{E06C5FA8-E0F0-4B64-8C86-D113E7DE4E8F}" type="presOf" srcId="{00287EF5-03EC-4AEA-B7F4-F0D9FFD687BE}" destId="{21959729-C21B-448F-8017-F6C594C4E435}" srcOrd="0" destOrd="2" presId="urn:microsoft.com/office/officeart/2005/8/layout/chevron2"/>
    <dgm:cxn modelId="{245BBCB4-0B86-4BBE-9ECB-66E8904A2D67}" srcId="{8A04CF39-0611-4BD8-9280-9846040079B7}" destId="{2E984E4D-2AC6-40FA-BE22-0C34F921D6ED}" srcOrd="2" destOrd="0" parTransId="{2C994AB6-1145-4714-8D81-576D9826748C}" sibTransId="{447879B6-80EF-4D34-80F6-6B94DCDE8CFE}"/>
    <dgm:cxn modelId="{11600EB6-A811-4DB0-BC61-C4867E2C7C9F}" srcId="{B28DADA9-F9DA-400D-BED3-0D624519D3FD}" destId="{F07C4E87-D1EE-41AC-889F-DEE2B340F04E}" srcOrd="2" destOrd="0" parTransId="{AB559FA6-6BBA-4173-AEFB-B438148E6F92}" sibTransId="{CBD39203-CF31-42DA-AB3E-2E8A6E4C8070}"/>
    <dgm:cxn modelId="{570A73C2-04F3-44C3-8FA8-D20924CF5BE7}" srcId="{8A04CF39-0611-4BD8-9280-9846040079B7}" destId="{561DE54E-1364-49B1-8B5A-5FCA785DA401}" srcOrd="1" destOrd="0" parTransId="{508B7E63-FA5C-4C6D-AA3B-B2918E354F8E}" sibTransId="{B3C16364-766A-4907-9921-CF8D796E1055}"/>
    <dgm:cxn modelId="{D5CDCFC2-7E1E-4412-AAC8-C830E6106BBC}" srcId="{8A04CF39-0611-4BD8-9280-9846040079B7}" destId="{4826B54F-9364-4543-A15C-7C727116E604}" srcOrd="3" destOrd="0" parTransId="{082D9C1D-68D6-4736-B2AC-C87E7558D1DE}" sibTransId="{95C1F67E-D8E8-4759-BF88-C69D436F5EB6}"/>
    <dgm:cxn modelId="{8D46E5C7-7FF1-4612-8969-5B607A528DD3}" srcId="{F07C4E87-D1EE-41AC-889F-DEE2B340F04E}" destId="{FD1092C5-6F4D-4D29-961C-817EF226F9BE}" srcOrd="2" destOrd="0" parTransId="{010F8E1F-5846-4DD5-B76D-BEAC6BF5E8B6}" sibTransId="{6CB5BCC7-1332-47CE-858E-742BFDA2A0AB}"/>
    <dgm:cxn modelId="{5CF6A8D4-95A8-47DE-8DD9-F95464821BF3}" type="presOf" srcId="{561DE54E-1364-49B1-8B5A-5FCA785DA401}" destId="{A9BB95DA-0718-443F-AB6B-C6A2CF72518F}" srcOrd="0" destOrd="1" presId="urn:microsoft.com/office/officeart/2005/8/layout/chevron2"/>
    <dgm:cxn modelId="{9D4045E5-8390-41A7-B434-93029D2080B6}" srcId="{C7C7CABD-3F50-4FA4-A157-40C1BE79DDCF}" destId="{B024454F-AA8E-49D8-8470-6D9091A7DE5D}" srcOrd="1" destOrd="0" parTransId="{9A894BAC-5C6C-4A8F-A430-BE5C1A9BC578}" sibTransId="{0C0000F1-1FF4-4C90-9467-29608FBA4BFB}"/>
    <dgm:cxn modelId="{03EBC6EA-AEA9-4165-8443-D30011B3F828}" srcId="{B28DADA9-F9DA-400D-BED3-0D624519D3FD}" destId="{8A04CF39-0611-4BD8-9280-9846040079B7}" srcOrd="1" destOrd="0" parTransId="{389BD0EF-C406-40A3-B6E3-F23F30C1F984}" sibTransId="{526F37E9-481E-4C91-8A6D-7B0A3446CE7A}"/>
    <dgm:cxn modelId="{F25011FD-4295-4347-B51E-25974BF53D5B}" srcId="{B28DADA9-F9DA-400D-BED3-0D624519D3FD}" destId="{C7C7CABD-3F50-4FA4-A157-40C1BE79DDCF}" srcOrd="0" destOrd="0" parTransId="{3F534981-EA9B-48D9-932D-6E10A09F69BE}" sibTransId="{8A75E45B-71A0-4D4A-975B-4E124EF865EA}"/>
    <dgm:cxn modelId="{A8D340C2-D153-420B-9B6B-7CAFED68A506}" type="presParOf" srcId="{0E59648C-6386-4464-9933-1A1E7E6DC9B1}" destId="{2284E476-262C-498F-B543-65A4A47B200D}" srcOrd="0" destOrd="0" presId="urn:microsoft.com/office/officeart/2005/8/layout/chevron2"/>
    <dgm:cxn modelId="{D796EC98-9BC1-4B47-B4B8-C7429ADCB3FA}" type="presParOf" srcId="{2284E476-262C-498F-B543-65A4A47B200D}" destId="{4C721F41-7F96-4DA6-B1FA-AEA46F7B89EF}" srcOrd="0" destOrd="0" presId="urn:microsoft.com/office/officeart/2005/8/layout/chevron2"/>
    <dgm:cxn modelId="{8EE7C3A5-300E-4C36-9317-CD3B98E9E347}" type="presParOf" srcId="{2284E476-262C-498F-B543-65A4A47B200D}" destId="{21959729-C21B-448F-8017-F6C594C4E435}" srcOrd="1" destOrd="0" presId="urn:microsoft.com/office/officeart/2005/8/layout/chevron2"/>
    <dgm:cxn modelId="{2491115E-E9D8-4A14-BE8A-B6C3060F2DAB}" type="presParOf" srcId="{0E59648C-6386-4464-9933-1A1E7E6DC9B1}" destId="{E8F2757E-4628-460B-994B-5C2D62A53FE9}" srcOrd="1" destOrd="0" presId="urn:microsoft.com/office/officeart/2005/8/layout/chevron2"/>
    <dgm:cxn modelId="{1302DBFD-3EE5-4098-B690-11E7C593941D}" type="presParOf" srcId="{0E59648C-6386-4464-9933-1A1E7E6DC9B1}" destId="{B89C66E3-A5B3-4712-BEE7-EC76C31829A1}" srcOrd="2" destOrd="0" presId="urn:microsoft.com/office/officeart/2005/8/layout/chevron2"/>
    <dgm:cxn modelId="{EBAB5D94-096E-4667-B1B7-295C61404C3A}" type="presParOf" srcId="{B89C66E3-A5B3-4712-BEE7-EC76C31829A1}" destId="{1ECA4A1F-6915-4219-B2B9-CB9771735B5A}" srcOrd="0" destOrd="0" presId="urn:microsoft.com/office/officeart/2005/8/layout/chevron2"/>
    <dgm:cxn modelId="{B0829ADC-3C4A-4432-9C79-9EFB6D3E9A1F}" type="presParOf" srcId="{B89C66E3-A5B3-4712-BEE7-EC76C31829A1}" destId="{A9BB95DA-0718-443F-AB6B-C6A2CF72518F}" srcOrd="1" destOrd="0" presId="urn:microsoft.com/office/officeart/2005/8/layout/chevron2"/>
    <dgm:cxn modelId="{440E451F-AF2B-42FE-BA5A-9BDBB2428A1C}" type="presParOf" srcId="{0E59648C-6386-4464-9933-1A1E7E6DC9B1}" destId="{6AB8A4E2-E55D-40DC-8349-3A0D3D352A7F}" srcOrd="3" destOrd="0" presId="urn:microsoft.com/office/officeart/2005/8/layout/chevron2"/>
    <dgm:cxn modelId="{63305156-AB14-4C4B-A5B7-31B214402E5A}" type="presParOf" srcId="{0E59648C-6386-4464-9933-1A1E7E6DC9B1}" destId="{D7DE3C79-D0B6-4FD9-B0FE-9AD2774C6A4D}" srcOrd="4" destOrd="0" presId="urn:microsoft.com/office/officeart/2005/8/layout/chevron2"/>
    <dgm:cxn modelId="{BEE5E529-6DAF-466A-A7C1-75E5939BDBC9}" type="presParOf" srcId="{D7DE3C79-D0B6-4FD9-B0FE-9AD2774C6A4D}" destId="{5CC4EAFB-D133-45FF-91F2-FFC9A93FF98F}" srcOrd="0" destOrd="0" presId="urn:microsoft.com/office/officeart/2005/8/layout/chevron2"/>
    <dgm:cxn modelId="{EFA13A10-C2EF-4B99-BECC-37CFA4E8E454}" type="presParOf" srcId="{D7DE3C79-D0B6-4FD9-B0FE-9AD2774C6A4D}" destId="{F38EA6A9-8241-4AB7-9835-C759D9B4AB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DADA9-F9DA-400D-BED3-0D624519D3FD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</dgm:pt>
    <dgm:pt modelId="{C7C7CABD-3F50-4FA4-A157-40C1BE79DDCF}">
      <dgm:prSet phldrT="[Text]"/>
      <dgm:spPr/>
      <dgm:t>
        <a:bodyPr/>
        <a:lstStyle/>
        <a:p>
          <a:r>
            <a:rPr lang="en-US" dirty="0"/>
            <a:t>CMDHD to Evaluate Inspection Report</a:t>
          </a:r>
        </a:p>
      </dgm:t>
    </dgm:pt>
    <dgm:pt modelId="{3F534981-EA9B-48D9-932D-6E10A09F69BE}" type="parTrans" cxnId="{F25011FD-4295-4347-B51E-25974BF53D5B}">
      <dgm:prSet/>
      <dgm:spPr/>
      <dgm:t>
        <a:bodyPr/>
        <a:lstStyle/>
        <a:p>
          <a:endParaRPr lang="en-US"/>
        </a:p>
      </dgm:t>
    </dgm:pt>
    <dgm:pt modelId="{8A75E45B-71A0-4D4A-975B-4E124EF865EA}" type="sibTrans" cxnId="{F25011FD-4295-4347-B51E-25974BF53D5B}">
      <dgm:prSet/>
      <dgm:spPr/>
      <dgm:t>
        <a:bodyPr/>
        <a:lstStyle/>
        <a:p>
          <a:endParaRPr lang="en-US"/>
        </a:p>
      </dgm:t>
    </dgm:pt>
    <dgm:pt modelId="{8A04CF39-0611-4BD8-9280-9846040079B7}">
      <dgm:prSet phldrT="[Text]"/>
      <dgm:spPr/>
      <dgm:t>
        <a:bodyPr/>
        <a:lstStyle/>
        <a:p>
          <a:r>
            <a:rPr lang="en-US" dirty="0"/>
            <a:t>Inspection passes</a:t>
          </a:r>
        </a:p>
      </dgm:t>
    </dgm:pt>
    <dgm:pt modelId="{389BD0EF-C406-40A3-B6E3-F23F30C1F984}" type="parTrans" cxnId="{03EBC6EA-AEA9-4165-8443-D30011B3F828}">
      <dgm:prSet/>
      <dgm:spPr/>
      <dgm:t>
        <a:bodyPr/>
        <a:lstStyle/>
        <a:p>
          <a:endParaRPr lang="en-US"/>
        </a:p>
      </dgm:t>
    </dgm:pt>
    <dgm:pt modelId="{526F37E9-481E-4C91-8A6D-7B0A3446CE7A}" type="sibTrans" cxnId="{03EBC6EA-AEA9-4165-8443-D30011B3F828}">
      <dgm:prSet/>
      <dgm:spPr/>
      <dgm:t>
        <a:bodyPr/>
        <a:lstStyle/>
        <a:p>
          <a:endParaRPr lang="en-US"/>
        </a:p>
      </dgm:t>
    </dgm:pt>
    <dgm:pt modelId="{F07C4E87-D1EE-41AC-889F-DEE2B340F04E}">
      <dgm:prSet phldrT="[Text]"/>
      <dgm:spPr/>
      <dgm:t>
        <a:bodyPr/>
        <a:lstStyle/>
        <a:p>
          <a:r>
            <a:rPr lang="en-US" dirty="0"/>
            <a:t>Inspection fails-CMDHD works with the resident to set up project</a:t>
          </a:r>
        </a:p>
      </dgm:t>
    </dgm:pt>
    <dgm:pt modelId="{AB559FA6-6BBA-4173-AEFB-B438148E6F92}" type="parTrans" cxnId="{11600EB6-A811-4DB0-BC61-C4867E2C7C9F}">
      <dgm:prSet/>
      <dgm:spPr/>
      <dgm:t>
        <a:bodyPr/>
        <a:lstStyle/>
        <a:p>
          <a:endParaRPr lang="en-US"/>
        </a:p>
      </dgm:t>
    </dgm:pt>
    <dgm:pt modelId="{CBD39203-CF31-42DA-AB3E-2E8A6E4C8070}" type="sibTrans" cxnId="{11600EB6-A811-4DB0-BC61-C4867E2C7C9F}">
      <dgm:prSet/>
      <dgm:spPr/>
      <dgm:t>
        <a:bodyPr/>
        <a:lstStyle/>
        <a:p>
          <a:endParaRPr lang="en-US"/>
        </a:p>
      </dgm:t>
    </dgm:pt>
    <dgm:pt modelId="{7622083C-27C9-4B8A-86C9-4D3CCEC6771B}">
      <dgm:prSet/>
      <dgm:spPr/>
      <dgm:t>
        <a:bodyPr/>
        <a:lstStyle/>
        <a:p>
          <a:r>
            <a:rPr lang="en-US" dirty="0"/>
            <a:t>CMDHD evaluates the data posted by the Inspector</a:t>
          </a:r>
        </a:p>
      </dgm:t>
    </dgm:pt>
    <dgm:pt modelId="{A1807F08-A0D6-40BE-BB2D-9F95AFD5F04C}" type="parTrans" cxnId="{B29A5A4D-E524-4F34-9B0B-675F40A00757}">
      <dgm:prSet/>
      <dgm:spPr/>
      <dgm:t>
        <a:bodyPr/>
        <a:lstStyle/>
        <a:p>
          <a:endParaRPr lang="en-US"/>
        </a:p>
      </dgm:t>
    </dgm:pt>
    <dgm:pt modelId="{6C93C120-F94B-4EDC-B5C2-A1765FE3AAC5}" type="sibTrans" cxnId="{B29A5A4D-E524-4F34-9B0B-675F40A00757}">
      <dgm:prSet/>
      <dgm:spPr/>
      <dgm:t>
        <a:bodyPr/>
        <a:lstStyle/>
        <a:p>
          <a:endParaRPr lang="en-US"/>
        </a:p>
      </dgm:t>
    </dgm:pt>
    <dgm:pt modelId="{9C0DED29-E691-4700-B0F3-DA4E79555050}">
      <dgm:prSet/>
      <dgm:spPr/>
      <dgm:t>
        <a:bodyPr/>
        <a:lstStyle/>
        <a:p>
          <a:r>
            <a:rPr lang="en-US" dirty="0"/>
            <a:t>If the inspection passes, township hall is notified and the permit is closed</a:t>
          </a:r>
        </a:p>
      </dgm:t>
    </dgm:pt>
    <dgm:pt modelId="{75BEE81B-0A63-4028-85FD-3D8D5D1586C9}" type="parTrans" cxnId="{50D7419D-E793-40D1-8897-D934F061DA1C}">
      <dgm:prSet/>
      <dgm:spPr/>
      <dgm:t>
        <a:bodyPr/>
        <a:lstStyle/>
        <a:p>
          <a:endParaRPr lang="en-US"/>
        </a:p>
      </dgm:t>
    </dgm:pt>
    <dgm:pt modelId="{82995017-254F-4538-8785-0415796A1CF8}" type="sibTrans" cxnId="{50D7419D-E793-40D1-8897-D934F061DA1C}">
      <dgm:prSet/>
      <dgm:spPr/>
      <dgm:t>
        <a:bodyPr/>
        <a:lstStyle/>
        <a:p>
          <a:endParaRPr lang="en-US"/>
        </a:p>
      </dgm:t>
    </dgm:pt>
    <dgm:pt modelId="{DCF5AADF-9DE6-470B-A37A-EB7823958853}">
      <dgm:prSet/>
      <dgm:spPr/>
      <dgm:t>
        <a:bodyPr/>
        <a:lstStyle/>
        <a:p>
          <a:r>
            <a:rPr lang="en-US" dirty="0"/>
            <a:t>CMDHD to work with residents to build a project to install\replace a new tank, a new field or both.</a:t>
          </a:r>
        </a:p>
      </dgm:t>
    </dgm:pt>
    <dgm:pt modelId="{441B2E2D-41B6-4A04-9173-0640CE7FFEEE}" type="parTrans" cxnId="{C3D0A33C-637B-41FD-B816-C6B224972A06}">
      <dgm:prSet/>
      <dgm:spPr/>
      <dgm:t>
        <a:bodyPr/>
        <a:lstStyle/>
        <a:p>
          <a:endParaRPr lang="en-US"/>
        </a:p>
      </dgm:t>
    </dgm:pt>
    <dgm:pt modelId="{33DB673D-E9F0-4F0B-ACB7-7C5F6DE01B74}" type="sibTrans" cxnId="{C3D0A33C-637B-41FD-B816-C6B224972A06}">
      <dgm:prSet/>
      <dgm:spPr/>
      <dgm:t>
        <a:bodyPr/>
        <a:lstStyle/>
        <a:p>
          <a:endParaRPr lang="en-US"/>
        </a:p>
      </dgm:t>
    </dgm:pt>
    <dgm:pt modelId="{959599B1-2E9E-4E0A-9927-AD21C85A3D28}">
      <dgm:prSet/>
      <dgm:spPr/>
      <dgm:t>
        <a:bodyPr/>
        <a:lstStyle/>
        <a:p>
          <a:r>
            <a:rPr lang="en-US" dirty="0"/>
            <a:t>CMDHD determines Pass\Fail</a:t>
          </a:r>
        </a:p>
      </dgm:t>
    </dgm:pt>
    <dgm:pt modelId="{A74F98F5-F3FE-4CB8-8C71-BA9AAF749A27}" type="parTrans" cxnId="{5AD0D316-8088-4DDA-9CA1-D9414E12CAFC}">
      <dgm:prSet/>
      <dgm:spPr/>
    </dgm:pt>
    <dgm:pt modelId="{7D4CA59C-A26A-4F87-BDF9-5D7326E894A7}" type="sibTrans" cxnId="{5AD0D316-8088-4DDA-9CA1-D9414E12CAFC}">
      <dgm:prSet/>
      <dgm:spPr/>
    </dgm:pt>
    <dgm:pt modelId="{00D542E0-4E03-46D0-A0E1-90F9381C35A4}">
      <dgm:prSet/>
      <dgm:spPr/>
      <dgm:t>
        <a:bodyPr/>
        <a:lstStyle/>
        <a:p>
          <a:r>
            <a:rPr lang="en-US" dirty="0"/>
            <a:t>CMDHD receives notification that the inspection report was posted to the GIS site </a:t>
          </a:r>
        </a:p>
      </dgm:t>
    </dgm:pt>
    <dgm:pt modelId="{0C6A749C-6592-45D3-B180-765C12129183}" type="parTrans" cxnId="{F76DC1AD-9B8D-48FB-BB10-22FE2372A262}">
      <dgm:prSet/>
      <dgm:spPr/>
    </dgm:pt>
    <dgm:pt modelId="{78A88EB5-F57F-4C4F-9DBE-6946005945E2}" type="sibTrans" cxnId="{F76DC1AD-9B8D-48FB-BB10-22FE2372A262}">
      <dgm:prSet/>
      <dgm:spPr/>
    </dgm:pt>
    <dgm:pt modelId="{AA7F3D98-DE84-40D8-9CCE-10612273C4BB}">
      <dgm:prSet/>
      <dgm:spPr/>
      <dgm:t>
        <a:bodyPr/>
        <a:lstStyle/>
        <a:p>
          <a:r>
            <a:rPr lang="en-US" dirty="0"/>
            <a:t>A fail can also mean repairs to the tank or drain field if acceptable. Replace is not the  only option</a:t>
          </a:r>
        </a:p>
      </dgm:t>
    </dgm:pt>
    <dgm:pt modelId="{69EC7D75-A1F5-42F8-B62A-125EF6C102B2}" type="parTrans" cxnId="{65C205FE-A3B2-4D57-AF59-EEC43CB4ED30}">
      <dgm:prSet/>
      <dgm:spPr/>
    </dgm:pt>
    <dgm:pt modelId="{95D12031-1BDB-4B64-91F9-E5E06F1A29A4}" type="sibTrans" cxnId="{65C205FE-A3B2-4D57-AF59-EEC43CB4ED30}">
      <dgm:prSet/>
      <dgm:spPr/>
    </dgm:pt>
    <dgm:pt modelId="{0E59648C-6386-4464-9933-1A1E7E6DC9B1}" type="pres">
      <dgm:prSet presAssocID="{B28DADA9-F9DA-400D-BED3-0D624519D3FD}" presName="linearFlow" presStyleCnt="0">
        <dgm:presLayoutVars>
          <dgm:dir/>
          <dgm:animLvl val="lvl"/>
          <dgm:resizeHandles val="exact"/>
        </dgm:presLayoutVars>
      </dgm:prSet>
      <dgm:spPr/>
    </dgm:pt>
    <dgm:pt modelId="{2284E476-262C-498F-B543-65A4A47B200D}" type="pres">
      <dgm:prSet presAssocID="{C7C7CABD-3F50-4FA4-A157-40C1BE79DDCF}" presName="composite" presStyleCnt="0"/>
      <dgm:spPr/>
    </dgm:pt>
    <dgm:pt modelId="{4C721F41-7F96-4DA6-B1FA-AEA46F7B89EF}" type="pres">
      <dgm:prSet presAssocID="{C7C7CABD-3F50-4FA4-A157-40C1BE79DDC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1959729-C21B-448F-8017-F6C594C4E435}" type="pres">
      <dgm:prSet presAssocID="{C7C7CABD-3F50-4FA4-A157-40C1BE79DDCF}" presName="descendantText" presStyleLbl="alignAcc1" presStyleIdx="0" presStyleCnt="3">
        <dgm:presLayoutVars>
          <dgm:bulletEnabled val="1"/>
        </dgm:presLayoutVars>
      </dgm:prSet>
      <dgm:spPr/>
    </dgm:pt>
    <dgm:pt modelId="{E8F2757E-4628-460B-994B-5C2D62A53FE9}" type="pres">
      <dgm:prSet presAssocID="{8A75E45B-71A0-4D4A-975B-4E124EF865EA}" presName="sp" presStyleCnt="0"/>
      <dgm:spPr/>
    </dgm:pt>
    <dgm:pt modelId="{B89C66E3-A5B3-4712-BEE7-EC76C31829A1}" type="pres">
      <dgm:prSet presAssocID="{8A04CF39-0611-4BD8-9280-9846040079B7}" presName="composite" presStyleCnt="0"/>
      <dgm:spPr/>
    </dgm:pt>
    <dgm:pt modelId="{1ECA4A1F-6915-4219-B2B9-CB9771735B5A}" type="pres">
      <dgm:prSet presAssocID="{8A04CF39-0611-4BD8-9280-9846040079B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9BB95DA-0718-443F-AB6B-C6A2CF72518F}" type="pres">
      <dgm:prSet presAssocID="{8A04CF39-0611-4BD8-9280-9846040079B7}" presName="descendantText" presStyleLbl="alignAcc1" presStyleIdx="1" presStyleCnt="3">
        <dgm:presLayoutVars>
          <dgm:bulletEnabled val="1"/>
        </dgm:presLayoutVars>
      </dgm:prSet>
      <dgm:spPr/>
    </dgm:pt>
    <dgm:pt modelId="{6AB8A4E2-E55D-40DC-8349-3A0D3D352A7F}" type="pres">
      <dgm:prSet presAssocID="{526F37E9-481E-4C91-8A6D-7B0A3446CE7A}" presName="sp" presStyleCnt="0"/>
      <dgm:spPr/>
    </dgm:pt>
    <dgm:pt modelId="{D7DE3C79-D0B6-4FD9-B0FE-9AD2774C6A4D}" type="pres">
      <dgm:prSet presAssocID="{F07C4E87-D1EE-41AC-889F-DEE2B340F04E}" presName="composite" presStyleCnt="0"/>
      <dgm:spPr/>
    </dgm:pt>
    <dgm:pt modelId="{5CC4EAFB-D133-45FF-91F2-FFC9A93FF98F}" type="pres">
      <dgm:prSet presAssocID="{F07C4E87-D1EE-41AC-889F-DEE2B340F04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38EA6A9-8241-4AB7-9835-C759D9B4AB47}" type="pres">
      <dgm:prSet presAssocID="{F07C4E87-D1EE-41AC-889F-DEE2B340F04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AD0D316-8088-4DDA-9CA1-D9414E12CAFC}" srcId="{C7C7CABD-3F50-4FA4-A157-40C1BE79DDCF}" destId="{959599B1-2E9E-4E0A-9927-AD21C85A3D28}" srcOrd="2" destOrd="0" parTransId="{A74F98F5-F3FE-4CB8-8C71-BA9AAF749A27}" sibTransId="{7D4CA59C-A26A-4F87-BDF9-5D7326E894A7}"/>
    <dgm:cxn modelId="{187EA019-F239-4839-956B-8A2F9C788D25}" type="presOf" srcId="{DCF5AADF-9DE6-470B-A37A-EB7823958853}" destId="{F38EA6A9-8241-4AB7-9835-C759D9B4AB47}" srcOrd="0" destOrd="0" presId="urn:microsoft.com/office/officeart/2005/8/layout/chevron2"/>
    <dgm:cxn modelId="{3B166024-2FA7-4837-A3EF-38820142A070}" type="presOf" srcId="{C7C7CABD-3F50-4FA4-A157-40C1BE79DDCF}" destId="{4C721F41-7F96-4DA6-B1FA-AEA46F7B89EF}" srcOrd="0" destOrd="0" presId="urn:microsoft.com/office/officeart/2005/8/layout/chevron2"/>
    <dgm:cxn modelId="{C3D0A33C-637B-41FD-B816-C6B224972A06}" srcId="{F07C4E87-D1EE-41AC-889F-DEE2B340F04E}" destId="{DCF5AADF-9DE6-470B-A37A-EB7823958853}" srcOrd="0" destOrd="0" parTransId="{441B2E2D-41B6-4A04-9173-0640CE7FFEEE}" sibTransId="{33DB673D-E9F0-4F0B-ACB7-7C5F6DE01B74}"/>
    <dgm:cxn modelId="{4C9E855F-43D2-4CE6-AFD0-CFCA5915D596}" type="presOf" srcId="{7622083C-27C9-4B8A-86C9-4D3CCEC6771B}" destId="{21959729-C21B-448F-8017-F6C594C4E435}" srcOrd="0" destOrd="1" presId="urn:microsoft.com/office/officeart/2005/8/layout/chevron2"/>
    <dgm:cxn modelId="{0F4F0A62-F884-4D2D-B626-2EB2BCCED414}" type="presOf" srcId="{00D542E0-4E03-46D0-A0E1-90F9381C35A4}" destId="{21959729-C21B-448F-8017-F6C594C4E435}" srcOrd="0" destOrd="0" presId="urn:microsoft.com/office/officeart/2005/8/layout/chevron2"/>
    <dgm:cxn modelId="{132FF643-8AFE-490C-BFFB-1F5FBFA2CD2D}" type="presOf" srcId="{8A04CF39-0611-4BD8-9280-9846040079B7}" destId="{1ECA4A1F-6915-4219-B2B9-CB9771735B5A}" srcOrd="0" destOrd="0" presId="urn:microsoft.com/office/officeart/2005/8/layout/chevron2"/>
    <dgm:cxn modelId="{8DDB8E64-70A8-4EB4-90A0-60871A02795E}" type="presOf" srcId="{F07C4E87-D1EE-41AC-889F-DEE2B340F04E}" destId="{5CC4EAFB-D133-45FF-91F2-FFC9A93FF98F}" srcOrd="0" destOrd="0" presId="urn:microsoft.com/office/officeart/2005/8/layout/chevron2"/>
    <dgm:cxn modelId="{B88FAF64-9E30-4DA8-9E16-536220F50B19}" type="presOf" srcId="{B28DADA9-F9DA-400D-BED3-0D624519D3FD}" destId="{0E59648C-6386-4464-9933-1A1E7E6DC9B1}" srcOrd="0" destOrd="0" presId="urn:microsoft.com/office/officeart/2005/8/layout/chevron2"/>
    <dgm:cxn modelId="{B29A5A4D-E524-4F34-9B0B-675F40A00757}" srcId="{C7C7CABD-3F50-4FA4-A157-40C1BE79DDCF}" destId="{7622083C-27C9-4B8A-86C9-4D3CCEC6771B}" srcOrd="1" destOrd="0" parTransId="{A1807F08-A0D6-40BE-BB2D-9F95AFD5F04C}" sibTransId="{6C93C120-F94B-4EDC-B5C2-A1765FE3AAC5}"/>
    <dgm:cxn modelId="{0AA86159-6CAC-406A-857A-0C8C1FBFABF4}" type="presOf" srcId="{959599B1-2E9E-4E0A-9927-AD21C85A3D28}" destId="{21959729-C21B-448F-8017-F6C594C4E435}" srcOrd="0" destOrd="2" presId="urn:microsoft.com/office/officeart/2005/8/layout/chevron2"/>
    <dgm:cxn modelId="{0CD4828D-8F7C-4C89-AFE9-81FE9DF5E683}" type="presOf" srcId="{AA7F3D98-DE84-40D8-9CCE-10612273C4BB}" destId="{F38EA6A9-8241-4AB7-9835-C759D9B4AB47}" srcOrd="0" destOrd="1" presId="urn:microsoft.com/office/officeart/2005/8/layout/chevron2"/>
    <dgm:cxn modelId="{8D18B59B-40A2-4901-9B95-0C5B2AFBB054}" type="presOf" srcId="{9C0DED29-E691-4700-B0F3-DA4E79555050}" destId="{A9BB95DA-0718-443F-AB6B-C6A2CF72518F}" srcOrd="0" destOrd="0" presId="urn:microsoft.com/office/officeart/2005/8/layout/chevron2"/>
    <dgm:cxn modelId="{50D7419D-E793-40D1-8897-D934F061DA1C}" srcId="{8A04CF39-0611-4BD8-9280-9846040079B7}" destId="{9C0DED29-E691-4700-B0F3-DA4E79555050}" srcOrd="0" destOrd="0" parTransId="{75BEE81B-0A63-4028-85FD-3D8D5D1586C9}" sibTransId="{82995017-254F-4538-8785-0415796A1CF8}"/>
    <dgm:cxn modelId="{F76DC1AD-9B8D-48FB-BB10-22FE2372A262}" srcId="{C7C7CABD-3F50-4FA4-A157-40C1BE79DDCF}" destId="{00D542E0-4E03-46D0-A0E1-90F9381C35A4}" srcOrd="0" destOrd="0" parTransId="{0C6A749C-6592-45D3-B180-765C12129183}" sibTransId="{78A88EB5-F57F-4C4F-9DBE-6946005945E2}"/>
    <dgm:cxn modelId="{11600EB6-A811-4DB0-BC61-C4867E2C7C9F}" srcId="{B28DADA9-F9DA-400D-BED3-0D624519D3FD}" destId="{F07C4E87-D1EE-41AC-889F-DEE2B340F04E}" srcOrd="2" destOrd="0" parTransId="{AB559FA6-6BBA-4173-AEFB-B438148E6F92}" sibTransId="{CBD39203-CF31-42DA-AB3E-2E8A6E4C8070}"/>
    <dgm:cxn modelId="{03EBC6EA-AEA9-4165-8443-D30011B3F828}" srcId="{B28DADA9-F9DA-400D-BED3-0D624519D3FD}" destId="{8A04CF39-0611-4BD8-9280-9846040079B7}" srcOrd="1" destOrd="0" parTransId="{389BD0EF-C406-40A3-B6E3-F23F30C1F984}" sibTransId="{526F37E9-481E-4C91-8A6D-7B0A3446CE7A}"/>
    <dgm:cxn modelId="{F25011FD-4295-4347-B51E-25974BF53D5B}" srcId="{B28DADA9-F9DA-400D-BED3-0D624519D3FD}" destId="{C7C7CABD-3F50-4FA4-A157-40C1BE79DDCF}" srcOrd="0" destOrd="0" parTransId="{3F534981-EA9B-48D9-932D-6E10A09F69BE}" sibTransId="{8A75E45B-71A0-4D4A-975B-4E124EF865EA}"/>
    <dgm:cxn modelId="{65C205FE-A3B2-4D57-AF59-EEC43CB4ED30}" srcId="{F07C4E87-D1EE-41AC-889F-DEE2B340F04E}" destId="{AA7F3D98-DE84-40D8-9CCE-10612273C4BB}" srcOrd="1" destOrd="0" parTransId="{69EC7D75-A1F5-42F8-B62A-125EF6C102B2}" sibTransId="{95D12031-1BDB-4B64-91F9-E5E06F1A29A4}"/>
    <dgm:cxn modelId="{A8D340C2-D153-420B-9B6B-7CAFED68A506}" type="presParOf" srcId="{0E59648C-6386-4464-9933-1A1E7E6DC9B1}" destId="{2284E476-262C-498F-B543-65A4A47B200D}" srcOrd="0" destOrd="0" presId="urn:microsoft.com/office/officeart/2005/8/layout/chevron2"/>
    <dgm:cxn modelId="{D796EC98-9BC1-4B47-B4B8-C7429ADCB3FA}" type="presParOf" srcId="{2284E476-262C-498F-B543-65A4A47B200D}" destId="{4C721F41-7F96-4DA6-B1FA-AEA46F7B89EF}" srcOrd="0" destOrd="0" presId="urn:microsoft.com/office/officeart/2005/8/layout/chevron2"/>
    <dgm:cxn modelId="{8EE7C3A5-300E-4C36-9317-CD3B98E9E347}" type="presParOf" srcId="{2284E476-262C-498F-B543-65A4A47B200D}" destId="{21959729-C21B-448F-8017-F6C594C4E435}" srcOrd="1" destOrd="0" presId="urn:microsoft.com/office/officeart/2005/8/layout/chevron2"/>
    <dgm:cxn modelId="{2491115E-E9D8-4A14-BE8A-B6C3060F2DAB}" type="presParOf" srcId="{0E59648C-6386-4464-9933-1A1E7E6DC9B1}" destId="{E8F2757E-4628-460B-994B-5C2D62A53FE9}" srcOrd="1" destOrd="0" presId="urn:microsoft.com/office/officeart/2005/8/layout/chevron2"/>
    <dgm:cxn modelId="{1302DBFD-3EE5-4098-B690-11E7C593941D}" type="presParOf" srcId="{0E59648C-6386-4464-9933-1A1E7E6DC9B1}" destId="{B89C66E3-A5B3-4712-BEE7-EC76C31829A1}" srcOrd="2" destOrd="0" presId="urn:microsoft.com/office/officeart/2005/8/layout/chevron2"/>
    <dgm:cxn modelId="{EBAB5D94-096E-4667-B1B7-295C61404C3A}" type="presParOf" srcId="{B89C66E3-A5B3-4712-BEE7-EC76C31829A1}" destId="{1ECA4A1F-6915-4219-B2B9-CB9771735B5A}" srcOrd="0" destOrd="0" presId="urn:microsoft.com/office/officeart/2005/8/layout/chevron2"/>
    <dgm:cxn modelId="{B0829ADC-3C4A-4432-9C79-9EFB6D3E9A1F}" type="presParOf" srcId="{B89C66E3-A5B3-4712-BEE7-EC76C31829A1}" destId="{A9BB95DA-0718-443F-AB6B-C6A2CF72518F}" srcOrd="1" destOrd="0" presId="urn:microsoft.com/office/officeart/2005/8/layout/chevron2"/>
    <dgm:cxn modelId="{440E451F-AF2B-42FE-BA5A-9BDBB2428A1C}" type="presParOf" srcId="{0E59648C-6386-4464-9933-1A1E7E6DC9B1}" destId="{6AB8A4E2-E55D-40DC-8349-3A0D3D352A7F}" srcOrd="3" destOrd="0" presId="urn:microsoft.com/office/officeart/2005/8/layout/chevron2"/>
    <dgm:cxn modelId="{63305156-AB14-4C4B-A5B7-31B214402E5A}" type="presParOf" srcId="{0E59648C-6386-4464-9933-1A1E7E6DC9B1}" destId="{D7DE3C79-D0B6-4FD9-B0FE-9AD2774C6A4D}" srcOrd="4" destOrd="0" presId="urn:microsoft.com/office/officeart/2005/8/layout/chevron2"/>
    <dgm:cxn modelId="{BEE5E529-6DAF-466A-A7C1-75E5939BDBC9}" type="presParOf" srcId="{D7DE3C79-D0B6-4FD9-B0FE-9AD2774C6A4D}" destId="{5CC4EAFB-D133-45FF-91F2-FFC9A93FF98F}" srcOrd="0" destOrd="0" presId="urn:microsoft.com/office/officeart/2005/8/layout/chevron2"/>
    <dgm:cxn modelId="{EFA13A10-C2EF-4B99-BECC-37CFA4E8E454}" type="presParOf" srcId="{D7DE3C79-D0B6-4FD9-B0FE-9AD2774C6A4D}" destId="{F38EA6A9-8241-4AB7-9835-C759D9B4AB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21F41-7F96-4DA6-B1FA-AEA46F7B89EF}">
      <dsp:nvSpPr>
        <dsp:cNvPr id="0" name=""/>
        <dsp:cNvSpPr/>
      </dsp:nvSpPr>
      <dsp:spPr>
        <a:xfrm rot="5400000">
          <a:off x="-310393" y="311267"/>
          <a:ext cx="2069287" cy="14485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Registration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(Resident)</a:t>
          </a:r>
        </a:p>
      </dsp:txBody>
      <dsp:txXfrm rot="-5400000">
        <a:off x="1" y="725125"/>
        <a:ext cx="1448501" cy="620786"/>
      </dsp:txXfrm>
    </dsp:sp>
    <dsp:sp modelId="{21959729-C21B-448F-8017-F6C594C4E435}">
      <dsp:nvSpPr>
        <dsp:cNvPr id="0" name=""/>
        <dsp:cNvSpPr/>
      </dsp:nvSpPr>
      <dsp:spPr>
        <a:xfrm rot="5400000">
          <a:off x="5620682" y="-4171306"/>
          <a:ext cx="1345036" cy="96893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Resident contacts the CMDHD at </a:t>
          </a:r>
          <a:r>
            <a:rPr lang="en-US" sz="1800" b="1" kern="1200" dirty="0"/>
            <a:t>989-366-9166 ext. 3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Resident to obtain age and location of current septic tank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Resident to send registration form, with all documentation to clerk@Lyontownship.org</a:t>
          </a:r>
        </a:p>
      </dsp:txBody>
      <dsp:txXfrm rot="-5400000">
        <a:off x="1448502" y="66533"/>
        <a:ext cx="9623739" cy="1213718"/>
      </dsp:txXfrm>
    </dsp:sp>
    <dsp:sp modelId="{1ECA4A1F-6915-4219-B2B9-CB9771735B5A}">
      <dsp:nvSpPr>
        <dsp:cNvPr id="0" name=""/>
        <dsp:cNvSpPr/>
      </dsp:nvSpPr>
      <dsp:spPr>
        <a:xfrm rot="5400000">
          <a:off x="-310393" y="2190399"/>
          <a:ext cx="2069287" cy="1448501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Resident to contract Inspector\Hauler</a:t>
          </a:r>
        </a:p>
      </dsp:txBody>
      <dsp:txXfrm rot="-5400000">
        <a:off x="1" y="2604257"/>
        <a:ext cx="1448501" cy="620786"/>
      </dsp:txXfrm>
    </dsp:sp>
    <dsp:sp modelId="{A9BB95DA-0718-443F-AB6B-C6A2CF72518F}">
      <dsp:nvSpPr>
        <dsp:cNvPr id="0" name=""/>
        <dsp:cNvSpPr/>
      </dsp:nvSpPr>
      <dsp:spPr>
        <a:xfrm rot="5400000">
          <a:off x="5620682" y="-2292174"/>
          <a:ext cx="1345036" cy="96893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Resident to contract a certified Septic Tank Inspector. They need to be certified by the CMDHD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Resident to contract a licensed Septic Tank Hauler to have the tank pumped out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inspector does not need to be present for the pump-out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hauler will be required to report and tank\field issues to the inspector\resident</a:t>
          </a:r>
        </a:p>
      </dsp:txBody>
      <dsp:txXfrm rot="-5400000">
        <a:off x="1448502" y="1945665"/>
        <a:ext cx="9623739" cy="1213718"/>
      </dsp:txXfrm>
    </dsp:sp>
    <dsp:sp modelId="{5CC4EAFB-D133-45FF-91F2-FFC9A93FF98F}">
      <dsp:nvSpPr>
        <dsp:cNvPr id="0" name=""/>
        <dsp:cNvSpPr/>
      </dsp:nvSpPr>
      <dsp:spPr>
        <a:xfrm rot="5400000">
          <a:off x="-310393" y="4069531"/>
          <a:ext cx="2069287" cy="1448501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Inspector to post data to the CMDHD GIS Web Site</a:t>
          </a:r>
        </a:p>
      </dsp:txBody>
      <dsp:txXfrm rot="-5400000">
        <a:off x="1" y="4483389"/>
        <a:ext cx="1448501" cy="620786"/>
      </dsp:txXfrm>
    </dsp:sp>
    <dsp:sp modelId="{F38EA6A9-8241-4AB7-9835-C759D9B4AB47}">
      <dsp:nvSpPr>
        <dsp:cNvPr id="0" name=""/>
        <dsp:cNvSpPr/>
      </dsp:nvSpPr>
      <dsp:spPr>
        <a:xfrm rot="5400000">
          <a:off x="5620682" y="-413042"/>
          <a:ext cx="1345036" cy="96893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Inspector is required to upload the data and sketch of the tank and field to the CMDHD GIS Site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inspector to pay the CMDHD to have them review the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CMDHD determines pass\fail.</a:t>
          </a:r>
        </a:p>
      </dsp:txBody>
      <dsp:txXfrm rot="-5400000">
        <a:off x="1448502" y="3824797"/>
        <a:ext cx="9623739" cy="1213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21F41-7F96-4DA6-B1FA-AEA46F7B89EF}">
      <dsp:nvSpPr>
        <dsp:cNvPr id="0" name=""/>
        <dsp:cNvSpPr/>
      </dsp:nvSpPr>
      <dsp:spPr>
        <a:xfrm rot="5400000">
          <a:off x="-310393" y="311267"/>
          <a:ext cx="2069287" cy="14485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CMDHD to Evaluate Inspection Report</a:t>
          </a:r>
        </a:p>
      </dsp:txBody>
      <dsp:txXfrm rot="-5400000">
        <a:off x="1" y="725125"/>
        <a:ext cx="1448501" cy="620786"/>
      </dsp:txXfrm>
    </dsp:sp>
    <dsp:sp modelId="{21959729-C21B-448F-8017-F6C594C4E435}">
      <dsp:nvSpPr>
        <dsp:cNvPr id="0" name=""/>
        <dsp:cNvSpPr/>
      </dsp:nvSpPr>
      <dsp:spPr>
        <a:xfrm rot="5400000">
          <a:off x="5620682" y="-4171306"/>
          <a:ext cx="1345036" cy="96893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CMDHD receives notification that the inspection report was posted to the GIS site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CMDHD evaluates the data posted by the Inspector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CMDHD determines Pass\Fail</a:t>
          </a:r>
        </a:p>
      </dsp:txBody>
      <dsp:txXfrm rot="-5400000">
        <a:off x="1448502" y="66533"/>
        <a:ext cx="9623739" cy="1213718"/>
      </dsp:txXfrm>
    </dsp:sp>
    <dsp:sp modelId="{1ECA4A1F-6915-4219-B2B9-CB9771735B5A}">
      <dsp:nvSpPr>
        <dsp:cNvPr id="0" name=""/>
        <dsp:cNvSpPr/>
      </dsp:nvSpPr>
      <dsp:spPr>
        <a:xfrm rot="5400000">
          <a:off x="-310393" y="2190399"/>
          <a:ext cx="2069287" cy="1448501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Inspection passes</a:t>
          </a:r>
        </a:p>
      </dsp:txBody>
      <dsp:txXfrm rot="-5400000">
        <a:off x="1" y="2604257"/>
        <a:ext cx="1448501" cy="620786"/>
      </dsp:txXfrm>
    </dsp:sp>
    <dsp:sp modelId="{A9BB95DA-0718-443F-AB6B-C6A2CF72518F}">
      <dsp:nvSpPr>
        <dsp:cNvPr id="0" name=""/>
        <dsp:cNvSpPr/>
      </dsp:nvSpPr>
      <dsp:spPr>
        <a:xfrm rot="5400000">
          <a:off x="5620682" y="-2292174"/>
          <a:ext cx="1345036" cy="96893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If the inspection passes, township hall is notified and the permit is closed</a:t>
          </a:r>
        </a:p>
      </dsp:txBody>
      <dsp:txXfrm rot="-5400000">
        <a:off x="1448502" y="1945665"/>
        <a:ext cx="9623739" cy="1213718"/>
      </dsp:txXfrm>
    </dsp:sp>
    <dsp:sp modelId="{5CC4EAFB-D133-45FF-91F2-FFC9A93FF98F}">
      <dsp:nvSpPr>
        <dsp:cNvPr id="0" name=""/>
        <dsp:cNvSpPr/>
      </dsp:nvSpPr>
      <dsp:spPr>
        <a:xfrm rot="5400000">
          <a:off x="-310393" y="4069531"/>
          <a:ext cx="2069287" cy="1448501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Inspection fails-CMDHD works with the resident to set up project</a:t>
          </a:r>
        </a:p>
      </dsp:txBody>
      <dsp:txXfrm rot="-5400000">
        <a:off x="1" y="4483389"/>
        <a:ext cx="1448501" cy="620786"/>
      </dsp:txXfrm>
    </dsp:sp>
    <dsp:sp modelId="{F38EA6A9-8241-4AB7-9835-C759D9B4AB47}">
      <dsp:nvSpPr>
        <dsp:cNvPr id="0" name=""/>
        <dsp:cNvSpPr/>
      </dsp:nvSpPr>
      <dsp:spPr>
        <a:xfrm rot="5400000">
          <a:off x="5620682" y="-413042"/>
          <a:ext cx="1345036" cy="96893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CMDHD to work with residents to build a project to install\replace a new tank, a new field or both.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 fail can also mean repairs to the tank or drain field if acceptable. Replace is not the  only option</a:t>
          </a:r>
        </a:p>
      </dsp:txBody>
      <dsp:txXfrm rot="-5400000">
        <a:off x="1448502" y="3824797"/>
        <a:ext cx="9623739" cy="1213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DAF7-9CA1-6A78-618B-DB0462E5A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15223-6BD4-4CE6-49BA-2050684CC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FB644-12A3-E55A-6A71-6E9A91B6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A762-EF9A-4210-B299-FC3AB3731F1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76F08-079E-8E81-084E-9B13F53F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7199-D2BA-ECAD-B30A-7A73F2A8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F82A-B383-4776-8324-9BA10F6F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9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0435B-BF76-127B-8882-647B5909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25C7-21C8-9A9F-FBF3-C0597F503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FEC5E-5634-EB58-E766-F4B7CEBE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A762-EF9A-4210-B299-FC3AB3731F1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A751-01D4-D768-A116-E9E99F00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B8EB1-8AC0-B54A-87D0-12CF47C9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F82A-B383-4776-8324-9BA10F6F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2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62DA24-B114-4623-8EBB-DA9CD45CE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89163-BFAE-1F3B-26EA-64D976330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E5267-4BBE-00C7-D134-DB90381A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A762-EF9A-4210-B299-FC3AB3731F1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4BF45-1B56-D335-DFD6-687CBF57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A2B06-0B09-103B-C825-BE49EC68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F82A-B383-4776-8324-9BA10F6F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4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9F09-4F3E-37E2-5B80-D5734DC9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3224-380D-F31B-132D-C32FCFB5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2E5D7-E49B-D473-C39D-4A15082F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A762-EF9A-4210-B299-FC3AB3731F1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82AE6-5F50-0046-05B9-6AC70204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FA22A-D100-8D32-34EC-90A37ABE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F82A-B383-4776-8324-9BA10F6F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6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88D2-5EF9-ACC6-627C-A08FC824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FDFEC-9C8E-DE0D-2146-C99B78AAC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71F0B-3B94-D7E7-AE54-B5477548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A762-EF9A-4210-B299-FC3AB3731F1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CF1C6-E56A-042A-95C6-7070C034A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F54F5-F859-D6CC-8AC6-AFB6BC8F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F82A-B383-4776-8324-9BA10F6F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F721-97A6-A20A-7792-C090E47B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4087-3F37-E078-C774-2B88014DA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B374C-ABD3-C8FE-5799-97DE83EB3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94864-9B4A-6B85-54D8-94EB182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A762-EF9A-4210-B299-FC3AB3731F1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8D871-E403-75C0-F95E-B837780C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F169F-4AAB-C358-7D84-FD544971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F82A-B383-4776-8324-9BA10F6F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2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F886-4960-756E-6ACD-D1306130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C4E4A-855E-87C4-9E63-E5C15369A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53CE-9B2D-EFFE-473B-1448BA92E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A6055-952F-3511-7C9A-E374C368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039DC-D52C-D3DC-CB78-3F3A96472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5DD8B-2108-0328-C7C9-B63C5258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A762-EF9A-4210-B299-FC3AB3731F1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3718D-79A7-5331-84A8-C78120A2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F8E2E6-61FE-C25D-C1AF-0A56DEA8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F82A-B383-4776-8324-9BA10F6F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5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98DA-79CF-E0D1-3232-2734AC45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1263B-019A-9B77-EB2D-CFB17805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A762-EF9A-4210-B299-FC3AB3731F1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5622E-7E17-B43E-B693-1010F10C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97C2D-B577-B353-1BA4-DB8A3EE6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F82A-B383-4776-8324-9BA10F6F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5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E12A54-1E5D-E5FB-6428-7E0B4BF5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A762-EF9A-4210-B299-FC3AB3731F1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0BB97-80D4-A424-F5BD-DF75551B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7768C-91B5-889A-5DA3-375DD3BE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F82A-B383-4776-8324-9BA10F6F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FF22-CF9D-A796-5055-91E83A6C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78B55-1A7E-6A31-627F-E2D91B2FC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B66D7-BB01-5035-9C5A-369B38CA1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2DFFA-95EE-66C5-38A7-A3BE2917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A762-EF9A-4210-B299-FC3AB3731F1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50C7E-93A9-5468-225F-D74DE37E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EDD9F-FF19-E404-EE6A-8D848596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F82A-B383-4776-8324-9BA10F6F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7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57EE4-D43F-79A1-15EC-96B925C1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0F5BC0-4534-BE20-E0F0-CD3C10CEE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A5726-F590-EBCD-8DF7-2BD598A37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8903D-E7A2-E938-EE4E-E861B122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A762-EF9A-4210-B299-FC3AB3731F1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3E04A-5EA2-5BB9-202C-4F4A833C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345EE-3A80-A0AB-1013-71F01B38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F82A-B383-4776-8324-9BA10F6F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8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55ACF-B5FA-2805-7949-229D2ECB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76D6-753B-0635-D335-F430931D4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C65C0-FCE6-0D71-7B89-37375F5C7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1A762-EF9A-4210-B299-FC3AB3731F1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4C68-B752-6C76-B5C4-ACD245C8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B9A2C-A246-5589-14FC-17B73836D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6F82A-B383-4776-8324-9BA10F6F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5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yontwp-higginsmi.gov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yontwp-higginsmi.gov/wp-content/uploads/2024/03/64.-Private-Waste-Water-Systems-Ordinance.1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dhd.org/_files/ugd/5d8ecc_2b0057d5d5964f26b51e9a8a328f695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app.powerbigov.us/view?r=eyJrIjoiNGRjNGZiMTItZWJjZi00ZjQ4LWIyOTUtNzA2NWUyZTZjN2U5IiwidCI6ImQ1ZmI3MDg3LTM3NzctNDJhZC05NjZhLTg5MmVmNDcyMjVkMSJ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B573-102A-1ACD-7010-3BA44FE5F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465"/>
            <a:ext cx="9144000" cy="2549808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LYON TOWNSHIP</a:t>
            </a:r>
            <a:b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ROSCOMMON COUNTY, MICHIGAN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PRIVATE WASTEWATER SYSTEMS ORDINANCE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Ordinance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No. 64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Amended February 21, 2024 in Section 8, subsection B – 2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00" dirty="0">
                <a:hlinkClick r:id="rId2"/>
              </a:rPr>
              <a:t>Lyon Township – Official Website of Lyon Township of Roscommon County to keep residents up to date (lyontwp-higginsmi.gov)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4AD8D-F415-710B-B204-85BE7BA5F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" y="3069091"/>
            <a:ext cx="2554514" cy="1991292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279247-E158-B020-042D-08F05145D167}"/>
              </a:ext>
            </a:extLst>
          </p:cNvPr>
          <p:cNvSpPr txBox="1">
            <a:spLocks/>
          </p:cNvSpPr>
          <p:nvPr/>
        </p:nvSpPr>
        <p:spPr>
          <a:xfrm>
            <a:off x="1524000" y="5341201"/>
            <a:ext cx="9144000" cy="835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Water Wonderland Board of Realtors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March 7th, 2024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84F574-6538-7139-DD18-E0AED2F5E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05" y="3349909"/>
            <a:ext cx="3409950" cy="157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CB8376-093E-D95F-0FA5-EA187AE69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86" y="3069091"/>
            <a:ext cx="2554514" cy="1991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574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47B3-5AFA-6660-5C4B-3D672886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7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6290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E717-3CC0-DA2C-C33A-98EA6FE2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328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346D-18DC-308C-2C61-D28B18F0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40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Larry Maduri – Lyon Township Supervisor</a:t>
            </a:r>
          </a:p>
          <a:p>
            <a:r>
              <a:rPr lang="en-US" dirty="0"/>
              <a:t>The Ordinance</a:t>
            </a:r>
          </a:p>
          <a:p>
            <a:r>
              <a:rPr lang="en-US" dirty="0"/>
              <a:t>Who is affected</a:t>
            </a:r>
          </a:p>
          <a:p>
            <a:r>
              <a:rPr lang="en-US" dirty="0"/>
              <a:t>When It goes into effect</a:t>
            </a:r>
          </a:p>
          <a:p>
            <a:r>
              <a:rPr lang="en-US" dirty="0"/>
              <a:t>What is “District A”</a:t>
            </a:r>
          </a:p>
          <a:p>
            <a:r>
              <a:rPr lang="en-US" dirty="0"/>
              <a:t>What’s the process?</a:t>
            </a:r>
          </a:p>
        </p:txBody>
      </p:sp>
    </p:spTree>
    <p:extLst>
      <p:ext uri="{BB962C8B-B14F-4D97-AF65-F5344CB8AC3E}">
        <p14:creationId xmlns:p14="http://schemas.microsoft.com/office/powerpoint/2010/main" val="318357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9AEB-9984-FBB7-967A-4F0F6BAA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9" y="0"/>
            <a:ext cx="10515600" cy="1325563"/>
          </a:xfrm>
        </p:spPr>
        <p:txBody>
          <a:bodyPr/>
          <a:lstStyle/>
          <a:p>
            <a:r>
              <a:rPr lang="en-US" dirty="0"/>
              <a:t>The Ordinance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3218B-464E-A69F-100F-0A5623794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/>
          <a:lstStyle/>
          <a:p>
            <a:r>
              <a:rPr lang="en-US" dirty="0"/>
              <a:t>Passed December 20</a:t>
            </a:r>
            <a:r>
              <a:rPr lang="en-US" baseline="30000" dirty="0"/>
              <a:t>th</a:t>
            </a:r>
            <a:r>
              <a:rPr lang="en-US" dirty="0"/>
              <a:t> 2023</a:t>
            </a:r>
          </a:p>
          <a:p>
            <a:r>
              <a:rPr lang="en-US" dirty="0"/>
              <a:t>Amended February 21</a:t>
            </a:r>
            <a:r>
              <a:rPr lang="en-US" baseline="30000" dirty="0"/>
              <a:t>st</a:t>
            </a:r>
            <a:r>
              <a:rPr lang="en-US" dirty="0"/>
              <a:t> 2024</a:t>
            </a:r>
          </a:p>
          <a:p>
            <a:r>
              <a:rPr lang="en-US" dirty="0">
                <a:hlinkClick r:id="rId2"/>
              </a:rPr>
              <a:t>64.-Private-Waste-Water-Systems-Ordinance.1.pdf (lyontwp-higginsmi.gov)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F892F-19DC-5974-C526-0F5C9B3E8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820"/>
          <a:stretch/>
        </p:blipFill>
        <p:spPr>
          <a:xfrm>
            <a:off x="2541049" y="3620294"/>
            <a:ext cx="6553200" cy="37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4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65508-F23A-2AE2-AC04-93F747C8F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305" y="276835"/>
            <a:ext cx="7020204" cy="6501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89266-AA4D-FB94-B07E-DC6651F6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523" y="4341506"/>
            <a:ext cx="4337807" cy="1325563"/>
          </a:xfrm>
        </p:spPr>
        <p:txBody>
          <a:bodyPr/>
          <a:lstStyle/>
          <a:p>
            <a:r>
              <a:rPr lang="en-US" dirty="0"/>
              <a:t>Who is affected?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7D613-DF98-2771-0A7E-4D9E101B021B}"/>
              </a:ext>
            </a:extLst>
          </p:cNvPr>
          <p:cNvSpPr txBox="1"/>
          <p:nvPr/>
        </p:nvSpPr>
        <p:spPr>
          <a:xfrm>
            <a:off x="605406" y="1661160"/>
            <a:ext cx="21475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List of Inspectors</a:t>
            </a:r>
            <a:endParaRPr lang="en-US" dirty="0"/>
          </a:p>
          <a:p>
            <a:endParaRPr lang="en-US" dirty="0"/>
          </a:p>
          <a:p>
            <a:r>
              <a:rPr lang="en-US" b="0" i="0" u="sng" strike="noStrike" dirty="0">
                <a:effectLst/>
                <a:latin typeface="arial" panose="020B0604020202020204" pitchFamily="34" charset="0"/>
                <a:hlinkClick r:id="rId4"/>
              </a:rPr>
              <a:t>Michigan Septage Haulers Directory (EGLE)</a:t>
            </a:r>
            <a:r>
              <a:rPr lang="en-US" b="0" i="0" dirty="0">
                <a:solidFill>
                  <a:srgbClr val="000A3F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BD439C6-F1F2-6A55-09FC-3ECA07592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915272"/>
              </p:ext>
            </p:extLst>
          </p:nvPr>
        </p:nvGraphicFramePr>
        <p:xfrm>
          <a:off x="973822" y="39889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5" imgW="914400" imgH="771480" progId="AcroExch.Document.DC">
                  <p:embed/>
                </p:oleObj>
              </mc:Choice>
              <mc:Fallback>
                <p:oleObj name="Acrobat Document" showAsIcon="1" r:id="rId5" imgW="914400" imgH="771480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BD439C6-F1F2-6A55-09FC-3ECA07592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3822" y="39889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93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6CF1F-EA71-9FE3-8BB9-F6E07C9AB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1" b="14251"/>
          <a:stretch/>
        </p:blipFill>
        <p:spPr>
          <a:xfrm>
            <a:off x="3421990" y="169877"/>
            <a:ext cx="5061511" cy="6518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A7CF49-2BFE-9D4B-5F44-43B2202DFD5E}"/>
              </a:ext>
            </a:extLst>
          </p:cNvPr>
          <p:cNvSpPr txBox="1"/>
          <p:nvPr/>
        </p:nvSpPr>
        <p:spPr>
          <a:xfrm rot="19914279">
            <a:off x="5956184" y="3112316"/>
            <a:ext cx="141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District A</a:t>
            </a:r>
          </a:p>
        </p:txBody>
      </p:sp>
    </p:spTree>
    <p:extLst>
      <p:ext uri="{BB962C8B-B14F-4D97-AF65-F5344CB8AC3E}">
        <p14:creationId xmlns:p14="http://schemas.microsoft.com/office/powerpoint/2010/main" val="265062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D0AA27-BBC1-C076-81CC-87585FB46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960506"/>
              </p:ext>
            </p:extLst>
          </p:nvPr>
        </p:nvGraphicFramePr>
        <p:xfrm>
          <a:off x="1384300" y="1100734"/>
          <a:ext cx="9043332" cy="5150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088">
                  <a:extLst>
                    <a:ext uri="{9D8B030D-6E8A-4147-A177-3AD203B41FA5}">
                      <a16:colId xmlns:a16="http://schemas.microsoft.com/office/drawing/2014/main" val="372623913"/>
                    </a:ext>
                  </a:extLst>
                </a:gridCol>
                <a:gridCol w="3724388">
                  <a:extLst>
                    <a:ext uri="{9D8B030D-6E8A-4147-A177-3AD203B41FA5}">
                      <a16:colId xmlns:a16="http://schemas.microsoft.com/office/drawing/2014/main" val="3779178831"/>
                    </a:ext>
                  </a:extLst>
                </a:gridCol>
                <a:gridCol w="2112928">
                  <a:extLst>
                    <a:ext uri="{9D8B030D-6E8A-4147-A177-3AD203B41FA5}">
                      <a16:colId xmlns:a16="http://schemas.microsoft.com/office/drawing/2014/main" val="28321194"/>
                    </a:ext>
                  </a:extLst>
                </a:gridCol>
                <a:gridCol w="2112928">
                  <a:extLst>
                    <a:ext uri="{9D8B030D-6E8A-4147-A177-3AD203B41FA5}">
                      <a16:colId xmlns:a16="http://schemas.microsoft.com/office/drawing/2014/main" val="2782938362"/>
                    </a:ext>
                  </a:extLst>
                </a:gridCol>
              </a:tblGrid>
              <a:tr h="48136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April 1, 2024 (Fig. A)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61275"/>
                  </a:ext>
                </a:extLst>
              </a:tr>
              <a:tr h="361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Scenario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Septic Tank Age\Installation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Within District A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When to Register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4303745"/>
                  </a:ext>
                </a:extLst>
              </a:tr>
              <a:tr h="698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Before January 1, 2004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Yes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Within 90 Days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1018347"/>
                  </a:ext>
                </a:extLst>
              </a:tr>
              <a:tr h="10830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constructed, altered, or extended after January 1, 2004 and before January 1, 2014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Yes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Within 180 days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0792195"/>
                  </a:ext>
                </a:extLst>
              </a:tr>
              <a:tr h="722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Constructed, altered, or extended on or </a:t>
                      </a:r>
                      <a:r>
                        <a:rPr lang="en-US" sz="1400" u="sng" kern="100">
                          <a:effectLst/>
                        </a:rPr>
                        <a:t>before</a:t>
                      </a:r>
                      <a:r>
                        <a:rPr lang="en-US" sz="1400" kern="100">
                          <a:effectLst/>
                        </a:rPr>
                        <a:t> January 1, 2004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No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Within 180 days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6933063"/>
                  </a:ext>
                </a:extLst>
              </a:tr>
              <a:tr h="10830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Constructed, altered, or extended </a:t>
                      </a:r>
                      <a:r>
                        <a:rPr lang="en-US" sz="1400" u="sng" kern="100">
                          <a:effectLst/>
                        </a:rPr>
                        <a:t>after</a:t>
                      </a:r>
                      <a:r>
                        <a:rPr lang="en-US" sz="1400" kern="100">
                          <a:effectLst/>
                        </a:rPr>
                        <a:t> January 1, 2004 and on or before January 1, 2014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No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Within 270 days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1320535"/>
                  </a:ext>
                </a:extLst>
              </a:tr>
              <a:tr h="722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5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Constructed, altered, or extended before January 1, 2024,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>
                          <a:effectLst/>
                        </a:rPr>
                        <a:t>No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Within 365 days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044858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15E488B-6A55-45EB-AC7B-BBE14AF3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-15875"/>
            <a:ext cx="10515600" cy="1325563"/>
          </a:xfrm>
        </p:spPr>
        <p:txBody>
          <a:bodyPr/>
          <a:lstStyle/>
          <a:p>
            <a:r>
              <a:rPr lang="en-US" dirty="0"/>
              <a:t>Effective April 1, 2024</a:t>
            </a:r>
          </a:p>
        </p:txBody>
      </p:sp>
    </p:spTree>
    <p:extLst>
      <p:ext uri="{BB962C8B-B14F-4D97-AF65-F5344CB8AC3E}">
        <p14:creationId xmlns:p14="http://schemas.microsoft.com/office/powerpoint/2010/main" val="378645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A908-E290-DA3D-DD52-EFF09592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858045"/>
          </a:xfrm>
        </p:spPr>
        <p:txBody>
          <a:bodyPr/>
          <a:lstStyle/>
          <a:p>
            <a:r>
              <a:rPr lang="en-US" dirty="0"/>
              <a:t>What’s the process?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9B048D-1F16-9F00-5B77-C6D094450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13248"/>
              </p:ext>
            </p:extLst>
          </p:nvPr>
        </p:nvGraphicFramePr>
        <p:xfrm>
          <a:off x="444500" y="876300"/>
          <a:ext cx="11137900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64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FEE4B-B7EC-4A35-9DA7-2FC20821D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16F0-5F55-2613-B342-1FD7C0E6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858045"/>
          </a:xfrm>
        </p:spPr>
        <p:txBody>
          <a:bodyPr/>
          <a:lstStyle/>
          <a:p>
            <a:r>
              <a:rPr lang="en-US" dirty="0"/>
              <a:t>What’s the process?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C3078D-033F-2274-F6E8-766D2260D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117560"/>
              </p:ext>
            </p:extLst>
          </p:nvPr>
        </p:nvGraphicFramePr>
        <p:xfrm>
          <a:off x="444500" y="876300"/>
          <a:ext cx="11137900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128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7A63-9933-A4AE-BB9F-CBBA8804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 County ArcGIS Site (Copy\paste into browser)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8DCC3-7986-E574-8F04-6247E5297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https://app.fetchgis.com/?currentMap=bayEH&amp;usePublicMap=yes&amp;switchingMaps=false&amp;centerLng=-84.12540964462066&amp;centerLat=43.820537456127504&amp;mapZoom=15&amp;pageSize=letter&amp;pageOrientation=landscape&amp;pageTitle=Bay%20County%20Environmental%20Health&amp;subTitle=&amp;northArrow=1&amp;sitePlanAddress=undefined&amp;sitePlanPhone=undefined&amp;sitePlanParHighlight=undefined&amp;sitePlanSB2Hide=undefined&amp;rptPIN=0&amp;rptLayer=&amp;rptMap=1&amp;rptPic=1&amp;rptTax=1&amp;activeControl=featureEditControls&amp;activeLayers=baseLayersCheckbox_osmLayerRadio_imageryLayersCheckbox_imageryLayerCheckbox_ehPermitLayerCheckbox_ehWellsLayerCheckbox_ehSoilBoringsLayerCheckbox_ehSepticTanksLayersCheckbox_ehDrainFieldsTaperLayerCheckbox_ehDrainFieldsLayersCheckbox_ehBuildingsLayerCheckbox_ehSepticLinesLayerCheckbox_ehNotesPtLayerCheckbox_ehNotesPointIsolationLayerCheckbox_ehNotesLnLayerCheckbox_ehNotesLineIsolationLayerCheckbox_ehNotesPolyLayerCheckbox_ehMeasurementLinesLayerCheckbox_ehGPSPtLayerCheckbox_ehPSPLayerCheckbox_streetsLayerCheckbox_hydroLayerCheckbox_municipalBoundaryLayerCheckbox_ehDrinkingWellsCheckbox_ehWellheadProtectionLayerCheckbox_ehDrinkingWellsLayerCheckbox_ehBoundriesLayerCheckbox_ehCountiesLayerCheckbox_ehPlssTRLayerCheckbox_ehPlssQQLayerCheckbox_femaFloodLayerCheckbox&amp;partialLayerGroups=undefined&amp;opacity64=N4IgpgFg6mA2sCUCGATAlgVwM4BkkE8wAnEALgDsN4AacCAESKTXIDE04UBJLAe1iQAXNL3J5CJClVi1IjZmw6wUWACpIADsXHEylGnQByvQWCwAFXi0E9+QkWIK6pByMdO4WYWwOGidkvoydDDwyOjYAQCCCADCetKyDEws7Jw+9v5ORDHxLsFyKYqcapra2bkJrhDuZpbWGX6OEpX5SbWe5N58vg7RcVUFEABCBADKVrC42YO0WEjkaIJIRPhjYADuxOtEAG5oAMZgllhYaABGsGABsyAbQtvE+0cnZ5fXM20gKGAAtjdfFhnADmEEEY3wWFM-0+QVoQLQoMEFmIvyWALhIARSKw8lSShQGMSWPIILBWHWGmEB3U5AA1tMJLdseThhg0MoWMDGc5MSzkQB5BYoACyRIM-KwoVg4uCkulXFJWgOgll8NJiPJ0tUZlVsOJkrGGCIADMkEcxkhfhormqSWTkUbTeawDqoXbINKIGBUOYiCYwCq+vrqjBBAJyCoAQBWAAMSTDEZQCF1vCYTRj8bowzAKH9BzpAHEwPxeMD8Ha0L8kMDiBWQ3Lq7XVgAmWMARmjlabdbb7dj3Zrvdjsa7DfhPdWhiiXHMg+b9YkWFukHMqPR45CcCmHogEw5wzTXJ5gWJkEp1NpDN3F8OV5Py6+57AVLvCwZ9XIeqZT+SCjSygniuf74iUASPpihT-gSFhWF+u5shy6DkNyN4vtSOBeEBv4dOY368meNQBrgzQEdUuH8IuZFDBRsD4I0wY-pBEAij6WDGn8YDwVhu6FuYYx4bu-FzpukCxLw1oCNYHroMIKHgcB0onq0zH7rAh5EMe-R5Kp6FvvSykDL+eLFIB2nAYhnIoYZOmEbeByYV0NnAbh+E5EZzEdDgpHubZ5HEZYdHmThAWUQxWQtB5hGsUg7FEJx3FOcFzF8QJbkqYRwnJcSKwHBAaC7B8S63OcBDmLlcB2lC8VgMidoQPgea8HavwYIsBxoBoSDqbwbUoCsVGngYpX4AAogAEmpD63AcvVfvgUAPEQIoKNhmKzW1gj4ONjVMF+a3EvM5DrFsRAHQY8XAit5AQPwZh2pd5gYNaYzLBmm6XZax2bOUTHEr8ohPS9b2MdRtAA8dCwnb9YMgPFZw-F+aDddDRB2uQogpgjXHCCjP1o5uR2owpXwdVtACqwiwEsHBYFEuzMAI7x2iNi2mGd3pRpudJIBsPMbNT5Bs8QWCc3a-P89T5heELS2i7mdqzV+vVnQAaoGghpna7NFCTmIjRNesGhqOJqRpXKVib5JqeNR4AF4RbDkp4JGo0MzKm78kb1SMCwdJckpu6+-SAfbhBhHiZttNCVMagIDHpwAIqJwhc15tHonQHLnOHn1qy8f6fX3OzKZ5SstZ2iafxIKwsC8LwhKbls4bCt7QyJxgS3kANxaluWdq1n3g3hz7mnwFEGg2ocmSkruAocoWsXSoegiazCf3VPPsCLxSGAmkwRyB5n9BoPFQaiN1R8b0M5iwBgwK1igV+w5MUSRjvbe0F1RCCO2f92t-X+nYEKxUFmAUa5BdhRFOGYLAvwca7ggbscSX4rQsBnruHA5MxiqAOHXLACtM5YJwbwLQPlgLYPUEGQqu5KF4N4AQxu19ZBdUoXaShAhiq-iwQgeGghNLULACgriCxBCCSIeTBAs0iBn2EIVKI59yDiOYXQHhaZ0ALBeG5YCPDNAaH9IVFASCUzwI0U0ZRsNIA8N+CgEwFihrBB4Z+NyI8hg8L4QIuRQjRAiK-IFQaOjJHSNkQVMACjzGUUwZIpAupvTUi4Nac0YjIkSIQOo5G5AXgpJUVY6Jk8DG5mMZxMxDh-FRIQDYux2TLEQDUYIb0RAymbicdUs6gwAC+QA&amp;printLegendLayers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3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66230</TotalTime>
  <Words>728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Times New Roman</vt:lpstr>
      <vt:lpstr>Office Theme</vt:lpstr>
      <vt:lpstr>Acrobat Document</vt:lpstr>
      <vt:lpstr>LYON TOWNSHIP ROSCOMMON COUNTY, MICHIGAN PRIVATE WASTEWATER SYSTEMS ORDINANCE Ordinance No. 64   Amended February 21, 2024 in Section 8, subsection B – 2 Lyon Township – Official Website of Lyon Township of Roscommon County to keep residents up to date (lyontwp-higginsmi.gov)</vt:lpstr>
      <vt:lpstr>Agenda</vt:lpstr>
      <vt:lpstr>The Ordinance</vt:lpstr>
      <vt:lpstr>Who is affected?</vt:lpstr>
      <vt:lpstr>PowerPoint Presentation</vt:lpstr>
      <vt:lpstr>Effective April 1, 2024</vt:lpstr>
      <vt:lpstr>What’s the process?</vt:lpstr>
      <vt:lpstr>What’s the process?</vt:lpstr>
      <vt:lpstr>Bay County ArcGIS Site (Copy\paste into browser)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Maduri</dc:creator>
  <cp:lastModifiedBy>Larry Maduri</cp:lastModifiedBy>
  <cp:revision>11</cp:revision>
  <cp:lastPrinted>2024-01-30T14:09:44Z</cp:lastPrinted>
  <dcterms:created xsi:type="dcterms:W3CDTF">2023-12-29T15:52:08Z</dcterms:created>
  <dcterms:modified xsi:type="dcterms:W3CDTF">2024-03-20T14:53:35Z</dcterms:modified>
</cp:coreProperties>
</file>